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5" r:id="rId4"/>
    <p:sldMasterId id="2147483668" r:id="rId5"/>
    <p:sldMasterId id="2147483676" r:id="rId6"/>
    <p:sldMasterId id="2147483687" r:id="rId7"/>
  </p:sldMasterIdLst>
  <p:notesMasterIdLst>
    <p:notesMasterId r:id="rId39"/>
  </p:notesMasterIdLst>
  <p:handoutMasterIdLst>
    <p:handoutMasterId r:id="rId40"/>
  </p:handoutMasterIdLst>
  <p:sldIdLst>
    <p:sldId id="1161" r:id="rId8"/>
    <p:sldId id="1211" r:id="rId9"/>
    <p:sldId id="1219" r:id="rId10"/>
    <p:sldId id="1258" r:id="rId11"/>
    <p:sldId id="1232" r:id="rId12"/>
    <p:sldId id="1209" r:id="rId13"/>
    <p:sldId id="1237" r:id="rId14"/>
    <p:sldId id="1233" r:id="rId15"/>
    <p:sldId id="1286" r:id="rId16"/>
    <p:sldId id="1265" r:id="rId17"/>
    <p:sldId id="1267" r:id="rId18"/>
    <p:sldId id="1266" r:id="rId19"/>
    <p:sldId id="1264" r:id="rId20"/>
    <p:sldId id="1269" r:id="rId21"/>
    <p:sldId id="1285" r:id="rId22"/>
    <p:sldId id="1234" r:id="rId23"/>
    <p:sldId id="1235" r:id="rId24"/>
    <p:sldId id="1272" r:id="rId25"/>
    <p:sldId id="1273" r:id="rId26"/>
    <p:sldId id="1274" r:id="rId27"/>
    <p:sldId id="1275" r:id="rId28"/>
    <p:sldId id="1276" r:id="rId29"/>
    <p:sldId id="1277" r:id="rId30"/>
    <p:sldId id="1278" r:id="rId31"/>
    <p:sldId id="1279" r:id="rId32"/>
    <p:sldId id="1280" r:id="rId33"/>
    <p:sldId id="1281" r:id="rId34"/>
    <p:sldId id="1282" r:id="rId35"/>
    <p:sldId id="1283" r:id="rId36"/>
    <p:sldId id="1244" r:id="rId37"/>
    <p:sldId id="300" r:id="rId38"/>
  </p:sldIdLst>
  <p:sldSz cx="12192000" cy="6858000"/>
  <p:notesSz cx="6858000" cy="9144000"/>
  <p:defaultTextStyle>
    <a:defPPr>
      <a:defRPr lang="en-US"/>
    </a:defPPr>
    <a:lvl1pPr marL="0" algn="l" defTabSz="9143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96" algn="l" defTabSz="9143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92" algn="l" defTabSz="9143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86" algn="l" defTabSz="9143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83" algn="l" defTabSz="9143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76" algn="l" defTabSz="9143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75" algn="l" defTabSz="9143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68" algn="l" defTabSz="9143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62" algn="l" defTabSz="9143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ltunöz, Gamze" initials="AG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B05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2838BEF-8BB2-4498-84A7-C5851F593DF1}" styleName="Mittlere Formatvorlage 4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AF606853-7671-496A-8E4F-DF71F8EC918B}" styleName="Dunkle Formatvorlage 1 - Akz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194" autoAdjust="0"/>
    <p:restoredTop sz="94660"/>
  </p:normalViewPr>
  <p:slideViewPr>
    <p:cSldViewPr snapToGrid="0">
      <p:cViewPr varScale="1">
        <p:scale>
          <a:sx n="190" d="100"/>
          <a:sy n="190" d="100"/>
        </p:scale>
        <p:origin x="536" y="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-3168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FAB5DF1-1E57-D943-A6E7-320E94D69D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83E784-A20B-F347-8CF6-C5E2E07221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7CE56E-1A02-4C46-A58D-F99B21C77E14}" type="datetimeFigureOut">
              <a:rPr lang="en-GB" smtClean="0"/>
              <a:t>27/11/2024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FEC02A-95D3-E941-843A-BDBF60F626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D352A9-B9BC-F644-BE9C-32A4D2B4EC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E926C5-83E1-794C-AB06-5BA2D080EF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3520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4066146E-3E0A-E843-B8F1-84AA3087B025}" type="datetimeFigureOut">
              <a:rPr lang="en-GB" smtClean="0"/>
              <a:pPr/>
              <a:t>27/11/2024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BB4F2EC9-BB16-4049-89CD-9C61A11A606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2701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92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196" algn="l" defTabSz="914392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392" algn="l" defTabSz="914392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586" algn="l" defTabSz="914392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783" algn="l" defTabSz="914392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76" algn="l" defTabSz="9143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75" algn="l" defTabSz="9143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68" algn="l" defTabSz="9143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62" algn="l" defTabSz="9143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14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16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16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6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6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6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7.emf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8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8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1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CF21CAD6-E909-ED4D-A864-9E920DE314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2"/>
            <a:ext cx="12192000" cy="685800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E67885F-BCEC-1749-A260-D2F897D26B0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519369144"/>
              </p:ext>
            </p:extLst>
          </p:nvPr>
        </p:nvGraphicFramePr>
        <p:xfrm>
          <a:off x="-381966" y="-162048"/>
          <a:ext cx="12959982" cy="7199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999">
                  <a:extLst>
                    <a:ext uri="{9D8B030D-6E8A-4147-A177-3AD203B41FA5}">
                      <a16:colId xmlns:a16="http://schemas.microsoft.com/office/drawing/2014/main" val="3446020227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1444038365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1238181253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297292423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3195920830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762918820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3658407778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422089238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214612928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1500141142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761502769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1330765595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477405726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441464480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406926072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718999815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311714399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954741492"/>
                    </a:ext>
                  </a:extLst>
                </a:gridCol>
              </a:tblGrid>
              <a:tr h="719999"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327233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209294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521029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998905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4192217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7247306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277970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019654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633462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993188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21FEDE40-9246-3A4A-B4EE-F685F8EDF3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840"/>
            <a:ext cx="12192000" cy="685632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BF4D80-E819-5E41-B246-897E352C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BB59B-E269-4D40-8012-2EFD3B4509FF}" type="datetime4">
              <a:rPr lang="en-GB" smtClean="0"/>
              <a:t>27 November 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063E8E-0CFA-D84B-AB3C-9E3FB204D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Confidentiality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0F7F45-56C0-DF44-8868-0AF9DC409A6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7146" y="6321013"/>
            <a:ext cx="1563090" cy="2967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1C21B7-5665-A84A-9187-8F7974FFD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C59F01AF-558B-9E4A-B789-4523CEE1E0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656" y="5277609"/>
            <a:ext cx="5580001" cy="71999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Document Author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864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laptop, computer, food&#10;&#10;Description automatically generated">
            <a:extLst>
              <a:ext uri="{FF2B5EF4-FFF2-40B4-BE49-F238E27FC236}">
                <a16:creationId xmlns:a16="http://schemas.microsoft.com/office/drawing/2014/main" id="{9FED91FE-7553-134E-ABEA-914084DAD9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2"/>
            <a:ext cx="12192000" cy="6858000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56DACEF-1AF7-854E-A81D-66302F5DE80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30301363"/>
              </p:ext>
            </p:extLst>
          </p:nvPr>
        </p:nvGraphicFramePr>
        <p:xfrm>
          <a:off x="-381966" y="-162048"/>
          <a:ext cx="12959982" cy="7199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999">
                  <a:extLst>
                    <a:ext uri="{9D8B030D-6E8A-4147-A177-3AD203B41FA5}">
                      <a16:colId xmlns:a16="http://schemas.microsoft.com/office/drawing/2014/main" val="3446020227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1444038365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1238181253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297292423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3195920830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762918820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3658407778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422089238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214612928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1500141142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761502769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1330765595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477405726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441464480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406926072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718999815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311714399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954741492"/>
                    </a:ext>
                  </a:extLst>
                </a:gridCol>
              </a:tblGrid>
              <a:tr h="719999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327233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209294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521029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998905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4192217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7247306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277970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019654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633462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501573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4F021DD-03E8-ED4B-B9B2-6E5E5234DC2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840"/>
            <a:ext cx="12192000" cy="685632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BF4D80-E819-5E41-B246-897E352C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7CB13-7788-584F-AC3B-5DAFC115FFBF}" type="datetime4">
              <a:rPr lang="en-GB" smtClean="0"/>
              <a:t>27 November 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063E8E-0CFA-D84B-AB3C-9E3FB204D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Confidentiality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0F7F45-56C0-DF44-8868-0AF9DC409A6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7146" y="6321013"/>
            <a:ext cx="1563090" cy="2967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1C21B7-5665-A84A-9187-8F7974FFD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80" y="374296"/>
            <a:ext cx="5580001" cy="2339999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GB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C59F01AF-558B-9E4A-B789-4523CEE1E0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656" y="2879896"/>
            <a:ext cx="5580001" cy="71999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err="1"/>
              <a:t>Vorname</a:t>
            </a:r>
            <a:r>
              <a:rPr lang="en-US" dirty="0"/>
              <a:t> </a:t>
            </a:r>
            <a:r>
              <a:rPr lang="en-US" dirty="0" err="1"/>
              <a:t>Nachname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1829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-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laptop, computer, food&#10;&#10;Description automatically generated">
            <a:extLst>
              <a:ext uri="{FF2B5EF4-FFF2-40B4-BE49-F238E27FC236}">
                <a16:creationId xmlns:a16="http://schemas.microsoft.com/office/drawing/2014/main" id="{9FED91FE-7553-134E-ABEA-914084DAD9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2"/>
            <a:ext cx="12192000" cy="6858000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56DACEF-1AF7-854E-A81D-66302F5DE80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32612919"/>
              </p:ext>
            </p:extLst>
          </p:nvPr>
        </p:nvGraphicFramePr>
        <p:xfrm>
          <a:off x="-381964" y="-162044"/>
          <a:ext cx="12959982" cy="7199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999">
                  <a:extLst>
                    <a:ext uri="{9D8B030D-6E8A-4147-A177-3AD203B41FA5}">
                      <a16:colId xmlns:a16="http://schemas.microsoft.com/office/drawing/2014/main" val="3446020227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1444038365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1238181253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297292423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3195920830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762918820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3658407778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422089238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214612928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1500141142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761502769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1330765595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477405726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441464480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406926072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718999815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311714399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954741492"/>
                    </a:ext>
                  </a:extLst>
                </a:gridCol>
              </a:tblGrid>
              <a:tr h="719999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327233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209294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521029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998905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4192217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7247306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277970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019654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633462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501573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4F021DD-03E8-ED4B-B9B2-6E5E5234DC2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840"/>
            <a:ext cx="12192000" cy="685632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BF4D80-E819-5E41-B246-897E352C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CD899-4470-064F-A5A1-58057152967C}" type="datetime4">
              <a:rPr lang="en-GB" smtClean="0"/>
              <a:t>27 November 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063E8E-0CFA-D84B-AB3C-9E3FB204D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Confidentiality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0F7F45-56C0-DF44-8868-0AF9DC409A6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7146" y="6321013"/>
            <a:ext cx="1563090" cy="2967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1C21B7-5665-A84A-9187-8F7974FFD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80" y="374296"/>
            <a:ext cx="5580001" cy="2339999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GB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C59F01AF-558B-9E4A-B789-4523CEE1E0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656" y="2879896"/>
            <a:ext cx="5580001" cy="71999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err="1"/>
              <a:t>Vorname</a:t>
            </a:r>
            <a:r>
              <a:rPr lang="en-US" dirty="0"/>
              <a:t> </a:t>
            </a:r>
            <a:r>
              <a:rPr lang="en-US" dirty="0" err="1"/>
              <a:t>Nachname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25101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laptop, computer, food&#10;&#10;Description automatically generated">
            <a:extLst>
              <a:ext uri="{FF2B5EF4-FFF2-40B4-BE49-F238E27FC236}">
                <a16:creationId xmlns:a16="http://schemas.microsoft.com/office/drawing/2014/main" id="{EC46DD48-4DA9-A049-8ACD-1E39C6FB15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2"/>
            <a:ext cx="12192000" cy="6858000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497917B-528D-E04F-BAD5-9F054672983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31634379"/>
              </p:ext>
            </p:extLst>
          </p:nvPr>
        </p:nvGraphicFramePr>
        <p:xfrm>
          <a:off x="-381966" y="-162048"/>
          <a:ext cx="12959982" cy="7199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999">
                  <a:extLst>
                    <a:ext uri="{9D8B030D-6E8A-4147-A177-3AD203B41FA5}">
                      <a16:colId xmlns:a16="http://schemas.microsoft.com/office/drawing/2014/main" val="3446020227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1444038365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1238181253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297292423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3195920830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762918820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3658407778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422089238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214612928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1500141142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761502769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1330765595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477405726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441464480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406926072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718999815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311714399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954741492"/>
                    </a:ext>
                  </a:extLst>
                </a:gridCol>
              </a:tblGrid>
              <a:tr h="719999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327233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209294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521029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998905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4192217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7247306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277970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019654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633462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230910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4EA0749E-1624-8E48-B9BF-9D9C773EED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840"/>
            <a:ext cx="12192000" cy="685632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BF4D80-E819-5E41-B246-897E352C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F814E-AE16-E249-AF3A-B02A176BAC07}" type="datetime4">
              <a:rPr lang="en-GB" smtClean="0"/>
              <a:t>27 November 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063E8E-0CFA-D84B-AB3C-9E3FB204D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Confidentiality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0F7F45-56C0-DF44-8868-0AF9DC409A6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7146" y="6321013"/>
            <a:ext cx="1563090" cy="2967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1C21B7-5665-A84A-9187-8F7974FFD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80" y="374296"/>
            <a:ext cx="5580001" cy="2339999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GB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C59F01AF-558B-9E4A-B789-4523CEE1E0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656" y="2879896"/>
            <a:ext cx="5580001" cy="71999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err="1"/>
              <a:t>Vorname</a:t>
            </a:r>
            <a:r>
              <a:rPr lang="en-US" dirty="0"/>
              <a:t> </a:t>
            </a:r>
            <a:r>
              <a:rPr lang="en-US" dirty="0" err="1"/>
              <a:t>Nachname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642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ood&#10;&#10;Description automatically generated">
            <a:extLst>
              <a:ext uri="{FF2B5EF4-FFF2-40B4-BE49-F238E27FC236}">
                <a16:creationId xmlns:a16="http://schemas.microsoft.com/office/drawing/2014/main" id="{ADE6D201-FC12-AB43-AC59-89AC4CB2B0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2"/>
            <a:ext cx="12192000" cy="6858000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4C73D5C-B3FF-BE45-8BFE-D532B9EEC01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981008416"/>
              </p:ext>
            </p:extLst>
          </p:nvPr>
        </p:nvGraphicFramePr>
        <p:xfrm>
          <a:off x="-381966" y="-162048"/>
          <a:ext cx="12959982" cy="7199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999">
                  <a:extLst>
                    <a:ext uri="{9D8B030D-6E8A-4147-A177-3AD203B41FA5}">
                      <a16:colId xmlns:a16="http://schemas.microsoft.com/office/drawing/2014/main" val="3446020227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1444038365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1238181253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297292423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3195920830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762918820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3658407778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422089238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214612928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1500141142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761502769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1330765595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477405726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441464480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406926072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718999815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311714399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954741492"/>
                    </a:ext>
                  </a:extLst>
                </a:gridCol>
              </a:tblGrid>
              <a:tr h="719999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327233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209294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521029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998905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4192217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7247306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277970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019654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633462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4101414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F0A5D900-DD86-0743-BB29-DD4595D3ED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840"/>
            <a:ext cx="12192000" cy="685632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BF4D80-E819-5E41-B246-897E352C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75E4B-939D-854C-BFEB-9EB9C90EAFF0}" type="datetime4">
              <a:rPr lang="en-GB" smtClean="0"/>
              <a:t>27 November 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063E8E-0CFA-D84B-AB3C-9E3FB204D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Confidentiality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0F7F45-56C0-DF44-8868-0AF9DC409A6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7146" y="6321013"/>
            <a:ext cx="1563090" cy="2967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1C21B7-5665-A84A-9187-8F7974FFD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C59F01AF-558B-9E4A-B789-4523CEE1E0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656" y="5277609"/>
            <a:ext cx="5580001" cy="71999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err="1"/>
              <a:t>Vorname</a:t>
            </a:r>
            <a:r>
              <a:rPr lang="en-US" dirty="0"/>
              <a:t> </a:t>
            </a:r>
            <a:r>
              <a:rPr lang="en-US" dirty="0" err="1"/>
              <a:t>Nachname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22297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-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ood&#10;&#10;Description automatically generated">
            <a:extLst>
              <a:ext uri="{FF2B5EF4-FFF2-40B4-BE49-F238E27FC236}">
                <a16:creationId xmlns:a16="http://schemas.microsoft.com/office/drawing/2014/main" id="{ADE6D201-FC12-AB43-AC59-89AC4CB2B0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2"/>
            <a:ext cx="12192000" cy="6858000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4C73D5C-B3FF-BE45-8BFE-D532B9EEC01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37709943"/>
              </p:ext>
            </p:extLst>
          </p:nvPr>
        </p:nvGraphicFramePr>
        <p:xfrm>
          <a:off x="-381966" y="-162048"/>
          <a:ext cx="12959982" cy="7199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999">
                  <a:extLst>
                    <a:ext uri="{9D8B030D-6E8A-4147-A177-3AD203B41FA5}">
                      <a16:colId xmlns:a16="http://schemas.microsoft.com/office/drawing/2014/main" val="3446020227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1444038365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1238181253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297292423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3195920830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762918820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3658407778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422089238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214612928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1500141142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761502769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1330765595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477405726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441464480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406926072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718999815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311714399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954741492"/>
                    </a:ext>
                  </a:extLst>
                </a:gridCol>
              </a:tblGrid>
              <a:tr h="719999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327233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209294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521029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998905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4192217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7247306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277970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019654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633462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4101414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F0A5D900-DD86-0743-BB29-DD4595D3ED6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840"/>
            <a:ext cx="12192000" cy="685632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BF4D80-E819-5E41-B246-897E352C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CBDA8-852A-6D48-8976-FF9496D1D0AF}" type="datetime4">
              <a:rPr lang="en-GB" smtClean="0"/>
              <a:t>27 November 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063E8E-0CFA-D84B-AB3C-9E3FB204D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Confidentiality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0F7F45-56C0-DF44-8868-0AF9DC409A6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7146" y="6321013"/>
            <a:ext cx="1563090" cy="2967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1C21B7-5665-A84A-9187-8F7974FFD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C59F01AF-558B-9E4A-B789-4523CEE1E0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656" y="5277609"/>
            <a:ext cx="5580001" cy="71999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err="1"/>
              <a:t>Vorname</a:t>
            </a:r>
            <a:r>
              <a:rPr lang="en-US" dirty="0"/>
              <a:t> </a:t>
            </a:r>
            <a:r>
              <a:rPr lang="en-US" dirty="0" err="1"/>
              <a:t>Nachname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46746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-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ood&#10;&#10;Description automatically generated">
            <a:extLst>
              <a:ext uri="{FF2B5EF4-FFF2-40B4-BE49-F238E27FC236}">
                <a16:creationId xmlns:a16="http://schemas.microsoft.com/office/drawing/2014/main" id="{ADE6D201-FC12-AB43-AC59-89AC4CB2B0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2"/>
            <a:ext cx="12192000" cy="6858000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4C73D5C-B3FF-BE45-8BFE-D532B9EEC01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80633844"/>
              </p:ext>
            </p:extLst>
          </p:nvPr>
        </p:nvGraphicFramePr>
        <p:xfrm>
          <a:off x="-381966" y="-162049"/>
          <a:ext cx="12959982" cy="7199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999">
                  <a:extLst>
                    <a:ext uri="{9D8B030D-6E8A-4147-A177-3AD203B41FA5}">
                      <a16:colId xmlns:a16="http://schemas.microsoft.com/office/drawing/2014/main" val="3446020227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1444038365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1238181253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297292423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3195920830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762918820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3658407778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422089238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214612928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1500141142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761502769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1330765595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477405726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441464480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406926072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718999815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311714399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954741492"/>
                    </a:ext>
                  </a:extLst>
                </a:gridCol>
              </a:tblGrid>
              <a:tr h="719999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327233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209294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521029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998905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4192217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7247306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277970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019654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633462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4101414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F0A5D900-DD86-0743-BB29-DD4595D3ED6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840"/>
            <a:ext cx="12192000" cy="685632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BF4D80-E819-5E41-B246-897E352C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CBDA8-852A-6D48-8976-FF9496D1D0AF}" type="datetime4">
              <a:rPr lang="en-GB" smtClean="0"/>
              <a:t>27 November 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063E8E-0CFA-D84B-AB3C-9E3FB204D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Confidentiality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0F7F45-56C0-DF44-8868-0AF9DC409A6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7146" y="6321013"/>
            <a:ext cx="1563090" cy="2967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1C21B7-5665-A84A-9187-8F7974FFD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C59F01AF-558B-9E4A-B789-4523CEE1E0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656" y="5277609"/>
            <a:ext cx="5580001" cy="71999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err="1"/>
              <a:t>Vorname</a:t>
            </a:r>
            <a:r>
              <a:rPr lang="en-US" dirty="0"/>
              <a:t> </a:t>
            </a:r>
            <a:r>
              <a:rPr lang="en-US" dirty="0" err="1"/>
              <a:t>Nachname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65960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F3197A-5DAC-A344-814B-CE67CA256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4CA97-A253-3B4E-80CE-B96F6A7A2080}" type="datetime4">
              <a:rPr lang="en-GB" smtClean="0"/>
              <a:t>27 November 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1D6B13-9CCF-E543-B306-29BA686D9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Confidentiality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BBF06-04CA-7F44-9FD4-92C462D19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EA47-C16F-484F-9C0D-C4523DDA169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925CE0-D7C0-5941-8DDA-42477BDF47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64400" y="1584009"/>
            <a:ext cx="6300000" cy="4607999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25D666F-C308-D746-A885-E7668DC438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4400" y="1043999"/>
            <a:ext cx="10031886" cy="432000"/>
          </a:xfrm>
        </p:spPr>
        <p:txBody>
          <a:bodyPr/>
          <a:lstStyle>
            <a:lvl1pPr>
              <a:defRPr sz="3000"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DDF482-687F-1147-AACD-ED8605A91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06199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F3197A-5DAC-A344-814B-CE67CA256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3179E-5384-C74F-9D38-E53EF41BBDA2}" type="datetime4">
              <a:rPr lang="en-GB" smtClean="0"/>
              <a:t>27 November 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1D6B13-9CCF-E543-B306-29BA686D9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Confidentiality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BBF06-04CA-7F44-9FD4-92C462D19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EA47-C16F-484F-9C0D-C4523DDA169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925CE0-D7C0-5941-8DDA-42477BDF47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64400" y="1584009"/>
            <a:ext cx="4680000" cy="4607999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Klicken Sie auf das Piktogramm, um ein Bild hinzuzufügen. Die Bildgröße wird automatisch angepasst.</a:t>
            </a:r>
          </a:p>
          <a:p>
            <a:r>
              <a:rPr lang="de-DE" dirty="0"/>
              <a:t>Bitte komprimieren Sie die Bilder nach dem Einfügen. Die Dokumentengröße wird dadurch verringert.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25D666F-C308-D746-A885-E7668DC438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4400" y="1043999"/>
            <a:ext cx="4680000" cy="4320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GB" dirty="0" err="1"/>
              <a:t>Bild</a:t>
            </a:r>
            <a:r>
              <a:rPr lang="en-GB" dirty="0"/>
              <a:t> und Text </a:t>
            </a:r>
            <a:r>
              <a:rPr lang="en-GB" dirty="0" err="1"/>
              <a:t>platzieren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DDF482-687F-1147-AACD-ED8605A91B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4400" y="580688"/>
            <a:ext cx="4680000" cy="432000"/>
          </a:xfrm>
        </p:spPr>
        <p:txBody>
          <a:bodyPr>
            <a:normAutofit/>
          </a:bodyPr>
          <a:lstStyle>
            <a:lvl1pPr>
              <a:defRPr sz="2800" baseline="0"/>
            </a:lvl1pPr>
          </a:lstStyle>
          <a:p>
            <a:r>
              <a:rPr lang="en-GB" dirty="0" err="1"/>
              <a:t>Folie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Bild</a:t>
            </a:r>
            <a:r>
              <a:rPr lang="en-GB" dirty="0"/>
              <a:t> und Text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E4F4D51-79CF-494A-BAAA-9F6A6403106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91258" y="644524"/>
            <a:ext cx="5548313" cy="5545138"/>
          </a:xfrm>
          <a:custGeom>
            <a:avLst/>
            <a:gdLst>
              <a:gd name="connsiteX0" fmla="*/ 5548313 w 5548313"/>
              <a:gd name="connsiteY0" fmla="*/ 0 h 5545138"/>
              <a:gd name="connsiteX1" fmla="*/ 5548313 w 5548313"/>
              <a:gd name="connsiteY1" fmla="*/ 5246688 h 5545138"/>
              <a:gd name="connsiteX2" fmla="*/ 4960938 w 5548313"/>
              <a:gd name="connsiteY2" fmla="*/ 5540376 h 5545138"/>
              <a:gd name="connsiteX3" fmla="*/ 0 w 5548313"/>
              <a:gd name="connsiteY3" fmla="*/ 5545138 h 5545138"/>
              <a:gd name="connsiteX4" fmla="*/ 0 w 5548313"/>
              <a:gd name="connsiteY4" fmla="*/ 4763 h 5545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8313" h="5545138">
                <a:moveTo>
                  <a:pt x="5548313" y="0"/>
                </a:moveTo>
                <a:lnTo>
                  <a:pt x="5548313" y="5246688"/>
                </a:lnTo>
                <a:lnTo>
                  <a:pt x="4960938" y="5540376"/>
                </a:lnTo>
                <a:lnTo>
                  <a:pt x="0" y="5545138"/>
                </a:lnTo>
                <a:lnTo>
                  <a:pt x="0" y="476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bIns="1080000" anchor="ctr" anchorCtr="0">
            <a:noAutofit/>
          </a:bodyPr>
          <a:lstStyle>
            <a:lvl1pPr algn="ctr">
              <a:defRPr sz="1200" b="1" baseline="0"/>
            </a:lvl1pPr>
          </a:lstStyle>
          <a:p>
            <a:r>
              <a:rPr lang="en-GB" dirty="0"/>
              <a:t>Auf </a:t>
            </a:r>
            <a:r>
              <a:rPr lang="en-GB" dirty="0" err="1"/>
              <a:t>Piktogramm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, um </a:t>
            </a:r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hinzuzufügen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6090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BEC06B2-2F5E-FF41-A8CC-5592AB7B34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77930" y="1597028"/>
            <a:ext cx="2107931" cy="2108200"/>
          </a:xfrm>
          <a:custGeom>
            <a:avLst/>
            <a:gdLst>
              <a:gd name="connsiteX0" fmla="*/ 0 w 2107931"/>
              <a:gd name="connsiteY0" fmla="*/ 0 h 2108200"/>
              <a:gd name="connsiteX1" fmla="*/ 2107931 w 2107931"/>
              <a:gd name="connsiteY1" fmla="*/ 0 h 2108200"/>
              <a:gd name="connsiteX2" fmla="*/ 2107931 w 2107931"/>
              <a:gd name="connsiteY2" fmla="*/ 1989385 h 2108200"/>
              <a:gd name="connsiteX3" fmla="*/ 1864325 w 2107931"/>
              <a:gd name="connsiteY3" fmla="*/ 2108200 h 2108200"/>
              <a:gd name="connsiteX4" fmla="*/ 0 w 2107931"/>
              <a:gd name="connsiteY4" fmla="*/ 2108200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7931" h="2108200">
                <a:moveTo>
                  <a:pt x="0" y="0"/>
                </a:moveTo>
                <a:lnTo>
                  <a:pt x="2107931" y="0"/>
                </a:lnTo>
                <a:lnTo>
                  <a:pt x="2107931" y="1989385"/>
                </a:lnTo>
                <a:lnTo>
                  <a:pt x="1864325" y="2108200"/>
                </a:lnTo>
                <a:lnTo>
                  <a:pt x="0" y="21082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108000" tIns="90000" rIns="108000" bIns="108000">
            <a:noAutofit/>
          </a:bodyPr>
          <a:lstStyle>
            <a:lvl1pPr>
              <a:lnSpc>
                <a:spcPct val="100000"/>
              </a:lnSpc>
              <a:defRPr sz="1250">
                <a:solidFill>
                  <a:schemeClr val="bg1"/>
                </a:solidFill>
              </a:defRPr>
            </a:lvl1pPr>
            <a:lvl2pPr indent="-125952">
              <a:lnSpc>
                <a:spcPct val="100000"/>
              </a:lnSpc>
              <a:spcBef>
                <a:spcPts val="300"/>
              </a:spcBef>
              <a:defRPr sz="1250">
                <a:solidFill>
                  <a:schemeClr val="bg1"/>
                </a:solidFill>
              </a:defRPr>
            </a:lvl2pPr>
            <a:lvl3pPr marL="359861" indent="-125952">
              <a:lnSpc>
                <a:spcPct val="100000"/>
              </a:lnSpc>
              <a:spcBef>
                <a:spcPts val="300"/>
              </a:spcBef>
              <a:defRPr sz="1250">
                <a:solidFill>
                  <a:schemeClr val="bg1"/>
                </a:solidFill>
              </a:defRPr>
            </a:lvl3pPr>
            <a:lvl4pPr marL="485812" indent="-125952">
              <a:lnSpc>
                <a:spcPct val="100000"/>
              </a:lnSpc>
              <a:spcBef>
                <a:spcPts val="300"/>
              </a:spcBef>
              <a:defRPr sz="1250">
                <a:solidFill>
                  <a:schemeClr val="bg1"/>
                </a:solidFill>
              </a:defRPr>
            </a:lvl4pPr>
            <a:lvl5pPr marL="629761" indent="-125952">
              <a:lnSpc>
                <a:spcPct val="100000"/>
              </a:lnSpc>
              <a:spcBef>
                <a:spcPts val="300"/>
              </a:spcBef>
              <a:defRPr sz="125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B975933-0520-164C-A776-E03D213B96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04007" y="1597028"/>
            <a:ext cx="2107931" cy="2108200"/>
          </a:xfrm>
          <a:custGeom>
            <a:avLst/>
            <a:gdLst>
              <a:gd name="connsiteX0" fmla="*/ 0 w 2107931"/>
              <a:gd name="connsiteY0" fmla="*/ 0 h 2108200"/>
              <a:gd name="connsiteX1" fmla="*/ 2107931 w 2107931"/>
              <a:gd name="connsiteY1" fmla="*/ 0 h 2108200"/>
              <a:gd name="connsiteX2" fmla="*/ 2107931 w 2107931"/>
              <a:gd name="connsiteY2" fmla="*/ 1989385 h 2108200"/>
              <a:gd name="connsiteX3" fmla="*/ 1864325 w 2107931"/>
              <a:gd name="connsiteY3" fmla="*/ 2108200 h 2108200"/>
              <a:gd name="connsiteX4" fmla="*/ 0 w 2107931"/>
              <a:gd name="connsiteY4" fmla="*/ 2108200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7931" h="2108200">
                <a:moveTo>
                  <a:pt x="0" y="0"/>
                </a:moveTo>
                <a:lnTo>
                  <a:pt x="2107931" y="0"/>
                </a:lnTo>
                <a:lnTo>
                  <a:pt x="2107931" y="1989385"/>
                </a:lnTo>
                <a:lnTo>
                  <a:pt x="1864325" y="2108200"/>
                </a:lnTo>
                <a:lnTo>
                  <a:pt x="0" y="21082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108000" tIns="90000" rIns="108000" bIns="108000">
            <a:noAutofit/>
          </a:bodyPr>
          <a:lstStyle>
            <a:lvl1pPr>
              <a:lnSpc>
                <a:spcPct val="100000"/>
              </a:lnSpc>
              <a:defRPr sz="1250">
                <a:solidFill>
                  <a:schemeClr val="bg1"/>
                </a:solidFill>
              </a:defRPr>
            </a:lvl1pPr>
            <a:lvl2pPr indent="-125952">
              <a:lnSpc>
                <a:spcPct val="100000"/>
              </a:lnSpc>
              <a:spcBef>
                <a:spcPts val="300"/>
              </a:spcBef>
              <a:defRPr sz="1250">
                <a:solidFill>
                  <a:schemeClr val="bg1"/>
                </a:solidFill>
              </a:defRPr>
            </a:lvl2pPr>
            <a:lvl3pPr marL="359861" indent="-125952">
              <a:lnSpc>
                <a:spcPct val="100000"/>
              </a:lnSpc>
              <a:spcBef>
                <a:spcPts val="300"/>
              </a:spcBef>
              <a:defRPr sz="1250">
                <a:solidFill>
                  <a:schemeClr val="bg1"/>
                </a:solidFill>
              </a:defRPr>
            </a:lvl3pPr>
            <a:lvl4pPr marL="485812" indent="-125952">
              <a:lnSpc>
                <a:spcPct val="100000"/>
              </a:lnSpc>
              <a:spcBef>
                <a:spcPts val="300"/>
              </a:spcBef>
              <a:defRPr sz="1250">
                <a:solidFill>
                  <a:schemeClr val="bg1"/>
                </a:solidFill>
              </a:defRPr>
            </a:lvl4pPr>
            <a:lvl5pPr marL="629761" indent="-125952">
              <a:lnSpc>
                <a:spcPct val="100000"/>
              </a:lnSpc>
              <a:spcBef>
                <a:spcPts val="300"/>
              </a:spcBef>
              <a:defRPr sz="125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194059-D86F-9248-B81A-4F3F7F8979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hinzufügen</a:t>
            </a:r>
            <a:r>
              <a:rPr lang="en-GB" dirty="0"/>
              <a:t>	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5F1D4D-5FED-3B4F-8661-BB47428E5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C1383-5351-E346-AECE-A08DBE59EBBB}" type="datetime4">
              <a:rPr lang="en-GB" smtClean="0"/>
              <a:t>27 November 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45DC07-80B5-2840-BFD5-2755AA99C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Confidentiality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78A0CA-1824-1549-8E0A-F8D8D3C73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EA47-C16F-484F-9C0D-C4523DDA169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00DF1CCB-37F6-F14A-BCC9-56C7D53D23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4400" y="1043999"/>
            <a:ext cx="10031886" cy="432000"/>
          </a:xfrm>
        </p:spPr>
        <p:txBody>
          <a:bodyPr/>
          <a:lstStyle>
            <a:lvl1pPr>
              <a:defRPr sz="3000" baseline="0"/>
            </a:lvl1pPr>
          </a:lstStyle>
          <a:p>
            <a:pPr lvl="0"/>
            <a:r>
              <a:rPr lang="en-GB" dirty="0"/>
              <a:t>Text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hinzufügen</a:t>
            </a:r>
            <a:endParaRPr lang="en-GB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112E719-51B5-2448-A98A-9FDCFE72F8D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777930" y="3984625"/>
            <a:ext cx="2107931" cy="2108200"/>
          </a:xfrm>
          <a:custGeom>
            <a:avLst/>
            <a:gdLst>
              <a:gd name="connsiteX0" fmla="*/ 0 w 2107931"/>
              <a:gd name="connsiteY0" fmla="*/ 0 h 2108200"/>
              <a:gd name="connsiteX1" fmla="*/ 2107931 w 2107931"/>
              <a:gd name="connsiteY1" fmla="*/ 0 h 2108200"/>
              <a:gd name="connsiteX2" fmla="*/ 2107931 w 2107931"/>
              <a:gd name="connsiteY2" fmla="*/ 1989385 h 2108200"/>
              <a:gd name="connsiteX3" fmla="*/ 1864325 w 2107931"/>
              <a:gd name="connsiteY3" fmla="*/ 2108200 h 2108200"/>
              <a:gd name="connsiteX4" fmla="*/ 0 w 2107931"/>
              <a:gd name="connsiteY4" fmla="*/ 2108200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7931" h="2108200">
                <a:moveTo>
                  <a:pt x="0" y="0"/>
                </a:moveTo>
                <a:lnTo>
                  <a:pt x="2107931" y="0"/>
                </a:lnTo>
                <a:lnTo>
                  <a:pt x="2107931" y="1989385"/>
                </a:lnTo>
                <a:lnTo>
                  <a:pt x="1864325" y="2108200"/>
                </a:lnTo>
                <a:lnTo>
                  <a:pt x="0" y="2108200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bg2"/>
            </a:solidFill>
            <a:miter lim="800000"/>
          </a:ln>
        </p:spPr>
        <p:txBody>
          <a:bodyPr wrap="square" lIns="198000" tIns="108000" rIns="144000" bIns="108000">
            <a:noAutofit/>
          </a:bodyPr>
          <a:lstStyle>
            <a:lvl1pPr>
              <a:lnSpc>
                <a:spcPct val="100000"/>
              </a:lnSpc>
              <a:defRPr sz="1250">
                <a:solidFill>
                  <a:schemeClr val="accent5"/>
                </a:solidFill>
              </a:defRPr>
            </a:lvl1pPr>
            <a:lvl2pPr indent="-125952">
              <a:lnSpc>
                <a:spcPct val="100000"/>
              </a:lnSpc>
              <a:spcBef>
                <a:spcPts val="300"/>
              </a:spcBef>
              <a:defRPr sz="1250">
                <a:solidFill>
                  <a:schemeClr val="accent5"/>
                </a:solidFill>
              </a:defRPr>
            </a:lvl2pPr>
            <a:lvl3pPr marL="359861" indent="-125952">
              <a:lnSpc>
                <a:spcPct val="100000"/>
              </a:lnSpc>
              <a:spcBef>
                <a:spcPts val="300"/>
              </a:spcBef>
              <a:defRPr sz="1250">
                <a:solidFill>
                  <a:schemeClr val="accent5"/>
                </a:solidFill>
              </a:defRPr>
            </a:lvl3pPr>
            <a:lvl4pPr marL="485812" indent="-125952">
              <a:lnSpc>
                <a:spcPct val="100000"/>
              </a:lnSpc>
              <a:spcBef>
                <a:spcPts val="300"/>
              </a:spcBef>
              <a:defRPr sz="1250">
                <a:solidFill>
                  <a:schemeClr val="accent5"/>
                </a:solidFill>
              </a:defRPr>
            </a:lvl4pPr>
            <a:lvl5pPr marL="629761" indent="-125952">
              <a:lnSpc>
                <a:spcPct val="100000"/>
              </a:lnSpc>
              <a:spcBef>
                <a:spcPts val="300"/>
              </a:spcBef>
              <a:defRPr sz="125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88165E14-DDAC-D043-BB59-FD6BC060427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404007" y="3984625"/>
            <a:ext cx="2107931" cy="2108200"/>
          </a:xfrm>
          <a:custGeom>
            <a:avLst/>
            <a:gdLst>
              <a:gd name="connsiteX0" fmla="*/ 0 w 2107931"/>
              <a:gd name="connsiteY0" fmla="*/ 0 h 2108200"/>
              <a:gd name="connsiteX1" fmla="*/ 2107931 w 2107931"/>
              <a:gd name="connsiteY1" fmla="*/ 0 h 2108200"/>
              <a:gd name="connsiteX2" fmla="*/ 2107931 w 2107931"/>
              <a:gd name="connsiteY2" fmla="*/ 1989385 h 2108200"/>
              <a:gd name="connsiteX3" fmla="*/ 1864325 w 2107931"/>
              <a:gd name="connsiteY3" fmla="*/ 2108200 h 2108200"/>
              <a:gd name="connsiteX4" fmla="*/ 0 w 2107931"/>
              <a:gd name="connsiteY4" fmla="*/ 2108200 h 210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7931" h="2108200">
                <a:moveTo>
                  <a:pt x="0" y="0"/>
                </a:moveTo>
                <a:lnTo>
                  <a:pt x="2107931" y="0"/>
                </a:lnTo>
                <a:lnTo>
                  <a:pt x="2107931" y="1989385"/>
                </a:lnTo>
                <a:lnTo>
                  <a:pt x="1864325" y="2108200"/>
                </a:lnTo>
                <a:lnTo>
                  <a:pt x="0" y="2108200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accent2"/>
            </a:solidFill>
            <a:miter lim="800000"/>
          </a:ln>
        </p:spPr>
        <p:txBody>
          <a:bodyPr wrap="square" lIns="198000" tIns="108000" rIns="144000" bIns="108000">
            <a:noAutofit/>
          </a:bodyPr>
          <a:lstStyle>
            <a:lvl1pPr>
              <a:lnSpc>
                <a:spcPct val="100000"/>
              </a:lnSpc>
              <a:defRPr sz="1250">
                <a:solidFill>
                  <a:schemeClr val="accent5"/>
                </a:solidFill>
              </a:defRPr>
            </a:lvl1pPr>
            <a:lvl2pPr indent="-125952">
              <a:lnSpc>
                <a:spcPct val="100000"/>
              </a:lnSpc>
              <a:spcBef>
                <a:spcPts val="300"/>
              </a:spcBef>
              <a:defRPr sz="1250">
                <a:solidFill>
                  <a:schemeClr val="accent5"/>
                </a:solidFill>
              </a:defRPr>
            </a:lvl2pPr>
            <a:lvl3pPr marL="359861" indent="-125952">
              <a:lnSpc>
                <a:spcPct val="100000"/>
              </a:lnSpc>
              <a:spcBef>
                <a:spcPts val="300"/>
              </a:spcBef>
              <a:defRPr sz="1250">
                <a:solidFill>
                  <a:schemeClr val="accent5"/>
                </a:solidFill>
              </a:defRPr>
            </a:lvl3pPr>
            <a:lvl4pPr marL="485812" indent="-125952">
              <a:lnSpc>
                <a:spcPct val="100000"/>
              </a:lnSpc>
              <a:spcBef>
                <a:spcPts val="300"/>
              </a:spcBef>
              <a:defRPr sz="1250">
                <a:solidFill>
                  <a:schemeClr val="accent5"/>
                </a:solidFill>
              </a:defRPr>
            </a:lvl4pPr>
            <a:lvl5pPr marL="629761" indent="-125952">
              <a:lnSpc>
                <a:spcPct val="100000"/>
              </a:lnSpc>
              <a:spcBef>
                <a:spcPts val="300"/>
              </a:spcBef>
              <a:defRPr sz="125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27A8EDB0-AC1C-9F44-AD56-1881164BD68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49379" y="1597028"/>
            <a:ext cx="2107931" cy="2250357"/>
          </a:xfrm>
          <a:custGeom>
            <a:avLst/>
            <a:gdLst>
              <a:gd name="connsiteX0" fmla="*/ 0 w 2107931"/>
              <a:gd name="connsiteY0" fmla="*/ 0 h 2250357"/>
              <a:gd name="connsiteX1" fmla="*/ 2107931 w 2107931"/>
              <a:gd name="connsiteY1" fmla="*/ 0 h 2250357"/>
              <a:gd name="connsiteX2" fmla="*/ 2107931 w 2107931"/>
              <a:gd name="connsiteY2" fmla="*/ 2029802 h 2250357"/>
              <a:gd name="connsiteX3" fmla="*/ 2105757 w 2107931"/>
              <a:gd name="connsiteY3" fmla="*/ 2029802 h 2250357"/>
              <a:gd name="connsiteX4" fmla="*/ 2105757 w 2107931"/>
              <a:gd name="connsiteY4" fmla="*/ 2250357 h 2250357"/>
              <a:gd name="connsiteX5" fmla="*/ 1653554 w 2107931"/>
              <a:gd name="connsiteY5" fmla="*/ 2029802 h 2250357"/>
              <a:gd name="connsiteX6" fmla="*/ 0 w 2107931"/>
              <a:gd name="connsiteY6" fmla="*/ 2029802 h 225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7931" h="2250357">
                <a:moveTo>
                  <a:pt x="0" y="0"/>
                </a:moveTo>
                <a:lnTo>
                  <a:pt x="2107931" y="0"/>
                </a:lnTo>
                <a:lnTo>
                  <a:pt x="2107931" y="2029802"/>
                </a:lnTo>
                <a:lnTo>
                  <a:pt x="2105757" y="2029802"/>
                </a:lnTo>
                <a:lnTo>
                  <a:pt x="2105757" y="2250357"/>
                </a:lnTo>
                <a:lnTo>
                  <a:pt x="1653554" y="2029802"/>
                </a:lnTo>
                <a:lnTo>
                  <a:pt x="0" y="2029802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108000" tIns="90000" rIns="108000" bIns="108000">
            <a:noAutofit/>
          </a:bodyPr>
          <a:lstStyle>
            <a:lvl1pPr>
              <a:lnSpc>
                <a:spcPct val="100000"/>
              </a:lnSpc>
              <a:defRPr sz="1250">
                <a:solidFill>
                  <a:schemeClr val="bg1"/>
                </a:solidFill>
              </a:defRPr>
            </a:lvl1pPr>
            <a:lvl2pPr indent="-125966">
              <a:lnSpc>
                <a:spcPct val="100000"/>
              </a:lnSpc>
              <a:spcBef>
                <a:spcPts val="300"/>
              </a:spcBef>
              <a:defRPr sz="1250">
                <a:solidFill>
                  <a:schemeClr val="bg1"/>
                </a:solidFill>
              </a:defRPr>
            </a:lvl2pPr>
            <a:lvl3pPr marL="359904" indent="-125966">
              <a:lnSpc>
                <a:spcPct val="100000"/>
              </a:lnSpc>
              <a:spcBef>
                <a:spcPts val="300"/>
              </a:spcBef>
              <a:defRPr sz="1250">
                <a:solidFill>
                  <a:schemeClr val="bg1"/>
                </a:solidFill>
              </a:defRPr>
            </a:lvl3pPr>
            <a:lvl4pPr marL="485871" indent="-125966">
              <a:lnSpc>
                <a:spcPct val="100000"/>
              </a:lnSpc>
              <a:spcBef>
                <a:spcPts val="300"/>
              </a:spcBef>
              <a:defRPr sz="1250">
                <a:solidFill>
                  <a:schemeClr val="bg1"/>
                </a:solidFill>
              </a:defRPr>
            </a:lvl4pPr>
            <a:lvl5pPr marL="629834" indent="-125966">
              <a:lnSpc>
                <a:spcPct val="100000"/>
              </a:lnSpc>
              <a:spcBef>
                <a:spcPts val="300"/>
              </a:spcBef>
              <a:defRPr sz="125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7" name="Text Placeholder 23">
            <a:extLst>
              <a:ext uri="{FF2B5EF4-FFF2-40B4-BE49-F238E27FC236}">
                <a16:creationId xmlns:a16="http://schemas.microsoft.com/office/drawing/2014/main" id="{5B0EF84A-7821-6A49-9DE6-5CD2348BAD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57872" y="1597028"/>
            <a:ext cx="2107931" cy="2250357"/>
          </a:xfrm>
          <a:custGeom>
            <a:avLst/>
            <a:gdLst>
              <a:gd name="connsiteX0" fmla="*/ 0 w 2107931"/>
              <a:gd name="connsiteY0" fmla="*/ 0 h 2250357"/>
              <a:gd name="connsiteX1" fmla="*/ 2107931 w 2107931"/>
              <a:gd name="connsiteY1" fmla="*/ 0 h 2250357"/>
              <a:gd name="connsiteX2" fmla="*/ 2107931 w 2107931"/>
              <a:gd name="connsiteY2" fmla="*/ 2029802 h 2250357"/>
              <a:gd name="connsiteX3" fmla="*/ 2105757 w 2107931"/>
              <a:gd name="connsiteY3" fmla="*/ 2029802 h 2250357"/>
              <a:gd name="connsiteX4" fmla="*/ 2105757 w 2107931"/>
              <a:gd name="connsiteY4" fmla="*/ 2250357 h 2250357"/>
              <a:gd name="connsiteX5" fmla="*/ 1653554 w 2107931"/>
              <a:gd name="connsiteY5" fmla="*/ 2029802 h 2250357"/>
              <a:gd name="connsiteX6" fmla="*/ 0 w 2107931"/>
              <a:gd name="connsiteY6" fmla="*/ 2029802 h 225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7931" h="2250357">
                <a:moveTo>
                  <a:pt x="0" y="0"/>
                </a:moveTo>
                <a:lnTo>
                  <a:pt x="2107931" y="0"/>
                </a:lnTo>
                <a:lnTo>
                  <a:pt x="2107931" y="2029802"/>
                </a:lnTo>
                <a:lnTo>
                  <a:pt x="2105757" y="2029802"/>
                </a:lnTo>
                <a:lnTo>
                  <a:pt x="2105757" y="2250357"/>
                </a:lnTo>
                <a:lnTo>
                  <a:pt x="1653554" y="2029802"/>
                </a:lnTo>
                <a:lnTo>
                  <a:pt x="0" y="2029802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108000" tIns="90000" rIns="108000" bIns="108000">
            <a:noAutofit/>
          </a:bodyPr>
          <a:lstStyle>
            <a:lvl1pPr>
              <a:lnSpc>
                <a:spcPct val="100000"/>
              </a:lnSpc>
              <a:defRPr sz="1250">
                <a:solidFill>
                  <a:schemeClr val="bg1"/>
                </a:solidFill>
              </a:defRPr>
            </a:lvl1pPr>
            <a:lvl2pPr indent="-125966">
              <a:lnSpc>
                <a:spcPct val="100000"/>
              </a:lnSpc>
              <a:spcBef>
                <a:spcPts val="300"/>
              </a:spcBef>
              <a:defRPr sz="1250">
                <a:solidFill>
                  <a:schemeClr val="bg1"/>
                </a:solidFill>
              </a:defRPr>
            </a:lvl2pPr>
            <a:lvl3pPr marL="359904" indent="-125966">
              <a:lnSpc>
                <a:spcPct val="100000"/>
              </a:lnSpc>
              <a:spcBef>
                <a:spcPts val="300"/>
              </a:spcBef>
              <a:defRPr sz="1250">
                <a:solidFill>
                  <a:schemeClr val="bg1"/>
                </a:solidFill>
              </a:defRPr>
            </a:lvl3pPr>
            <a:lvl4pPr marL="485871" indent="-125966">
              <a:lnSpc>
                <a:spcPct val="100000"/>
              </a:lnSpc>
              <a:spcBef>
                <a:spcPts val="300"/>
              </a:spcBef>
              <a:defRPr sz="1250">
                <a:solidFill>
                  <a:schemeClr val="bg1"/>
                </a:solidFill>
              </a:defRPr>
            </a:lvl4pPr>
            <a:lvl5pPr marL="629834" indent="-125966">
              <a:lnSpc>
                <a:spcPct val="100000"/>
              </a:lnSpc>
              <a:spcBef>
                <a:spcPts val="300"/>
              </a:spcBef>
              <a:defRPr sz="125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F65C91E6-53D3-5447-9BC8-83CCA9B3DF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549379" y="3984628"/>
            <a:ext cx="2107931" cy="2250357"/>
          </a:xfrm>
          <a:custGeom>
            <a:avLst/>
            <a:gdLst>
              <a:gd name="connsiteX0" fmla="*/ 0 w 2107931"/>
              <a:gd name="connsiteY0" fmla="*/ 0 h 2250357"/>
              <a:gd name="connsiteX1" fmla="*/ 2107931 w 2107931"/>
              <a:gd name="connsiteY1" fmla="*/ 0 h 2250357"/>
              <a:gd name="connsiteX2" fmla="*/ 2107931 w 2107931"/>
              <a:gd name="connsiteY2" fmla="*/ 2029802 h 2250357"/>
              <a:gd name="connsiteX3" fmla="*/ 2105757 w 2107931"/>
              <a:gd name="connsiteY3" fmla="*/ 2029802 h 2250357"/>
              <a:gd name="connsiteX4" fmla="*/ 2105757 w 2107931"/>
              <a:gd name="connsiteY4" fmla="*/ 2250357 h 2250357"/>
              <a:gd name="connsiteX5" fmla="*/ 1653554 w 2107931"/>
              <a:gd name="connsiteY5" fmla="*/ 2029802 h 2250357"/>
              <a:gd name="connsiteX6" fmla="*/ 0 w 2107931"/>
              <a:gd name="connsiteY6" fmla="*/ 2029802 h 225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7931" h="2250357">
                <a:moveTo>
                  <a:pt x="0" y="0"/>
                </a:moveTo>
                <a:lnTo>
                  <a:pt x="2107931" y="0"/>
                </a:lnTo>
                <a:lnTo>
                  <a:pt x="2107931" y="2029802"/>
                </a:lnTo>
                <a:lnTo>
                  <a:pt x="2105757" y="2029802"/>
                </a:lnTo>
                <a:lnTo>
                  <a:pt x="2105757" y="2250357"/>
                </a:lnTo>
                <a:lnTo>
                  <a:pt x="1653554" y="2029802"/>
                </a:lnTo>
                <a:lnTo>
                  <a:pt x="0" y="2029802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accent4"/>
            </a:solidFill>
            <a:miter lim="800000"/>
          </a:ln>
        </p:spPr>
        <p:txBody>
          <a:bodyPr wrap="square" lIns="198000" tIns="108000" rIns="144000" bIns="108000">
            <a:noAutofit/>
          </a:bodyPr>
          <a:lstStyle>
            <a:lvl1pPr>
              <a:lnSpc>
                <a:spcPct val="100000"/>
              </a:lnSpc>
              <a:defRPr sz="1250">
                <a:solidFill>
                  <a:schemeClr val="accent5"/>
                </a:solidFill>
              </a:defRPr>
            </a:lvl1pPr>
            <a:lvl2pPr indent="-125966">
              <a:lnSpc>
                <a:spcPct val="100000"/>
              </a:lnSpc>
              <a:spcBef>
                <a:spcPts val="300"/>
              </a:spcBef>
              <a:defRPr sz="1250">
                <a:solidFill>
                  <a:schemeClr val="accent5"/>
                </a:solidFill>
              </a:defRPr>
            </a:lvl2pPr>
            <a:lvl3pPr marL="359904" indent="-125966">
              <a:lnSpc>
                <a:spcPct val="100000"/>
              </a:lnSpc>
              <a:spcBef>
                <a:spcPts val="300"/>
              </a:spcBef>
              <a:defRPr sz="1250">
                <a:solidFill>
                  <a:schemeClr val="accent5"/>
                </a:solidFill>
              </a:defRPr>
            </a:lvl3pPr>
            <a:lvl4pPr marL="485871" indent="-125966">
              <a:lnSpc>
                <a:spcPct val="100000"/>
              </a:lnSpc>
              <a:spcBef>
                <a:spcPts val="300"/>
              </a:spcBef>
              <a:defRPr sz="1250">
                <a:solidFill>
                  <a:schemeClr val="accent5"/>
                </a:solidFill>
              </a:defRPr>
            </a:lvl4pPr>
            <a:lvl5pPr marL="629834" indent="-125966">
              <a:lnSpc>
                <a:spcPct val="100000"/>
              </a:lnSpc>
              <a:spcBef>
                <a:spcPts val="300"/>
              </a:spcBef>
              <a:defRPr sz="125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13A71D4C-61B4-DD48-A62E-8BEF941F0E3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57872" y="3984628"/>
            <a:ext cx="2107931" cy="2250357"/>
          </a:xfrm>
          <a:custGeom>
            <a:avLst/>
            <a:gdLst>
              <a:gd name="connsiteX0" fmla="*/ 0 w 2107931"/>
              <a:gd name="connsiteY0" fmla="*/ 0 h 2250357"/>
              <a:gd name="connsiteX1" fmla="*/ 2107931 w 2107931"/>
              <a:gd name="connsiteY1" fmla="*/ 0 h 2250357"/>
              <a:gd name="connsiteX2" fmla="*/ 2107931 w 2107931"/>
              <a:gd name="connsiteY2" fmla="*/ 2029802 h 2250357"/>
              <a:gd name="connsiteX3" fmla="*/ 2105757 w 2107931"/>
              <a:gd name="connsiteY3" fmla="*/ 2029802 h 2250357"/>
              <a:gd name="connsiteX4" fmla="*/ 2105757 w 2107931"/>
              <a:gd name="connsiteY4" fmla="*/ 2250357 h 2250357"/>
              <a:gd name="connsiteX5" fmla="*/ 1653554 w 2107931"/>
              <a:gd name="connsiteY5" fmla="*/ 2029802 h 2250357"/>
              <a:gd name="connsiteX6" fmla="*/ 0 w 2107931"/>
              <a:gd name="connsiteY6" fmla="*/ 2029802 h 225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7931" h="2250357">
                <a:moveTo>
                  <a:pt x="0" y="0"/>
                </a:moveTo>
                <a:lnTo>
                  <a:pt x="2107931" y="0"/>
                </a:lnTo>
                <a:lnTo>
                  <a:pt x="2107931" y="2029802"/>
                </a:lnTo>
                <a:lnTo>
                  <a:pt x="2105757" y="2029802"/>
                </a:lnTo>
                <a:lnTo>
                  <a:pt x="2105757" y="2250357"/>
                </a:lnTo>
                <a:lnTo>
                  <a:pt x="1653554" y="2029802"/>
                </a:lnTo>
                <a:lnTo>
                  <a:pt x="0" y="2029802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accent2"/>
            </a:solidFill>
            <a:miter lim="800000"/>
          </a:ln>
        </p:spPr>
        <p:txBody>
          <a:bodyPr wrap="square" lIns="198000" tIns="108000" rIns="144000" bIns="108000">
            <a:noAutofit/>
          </a:bodyPr>
          <a:lstStyle>
            <a:lvl1pPr>
              <a:lnSpc>
                <a:spcPct val="100000"/>
              </a:lnSpc>
              <a:defRPr sz="1250">
                <a:solidFill>
                  <a:schemeClr val="accent5"/>
                </a:solidFill>
              </a:defRPr>
            </a:lvl1pPr>
            <a:lvl2pPr indent="-125966">
              <a:lnSpc>
                <a:spcPct val="100000"/>
              </a:lnSpc>
              <a:spcBef>
                <a:spcPts val="300"/>
              </a:spcBef>
              <a:defRPr sz="1250">
                <a:solidFill>
                  <a:schemeClr val="accent5"/>
                </a:solidFill>
              </a:defRPr>
            </a:lvl2pPr>
            <a:lvl3pPr marL="359904" indent="-125966">
              <a:lnSpc>
                <a:spcPct val="100000"/>
              </a:lnSpc>
              <a:spcBef>
                <a:spcPts val="300"/>
              </a:spcBef>
              <a:defRPr sz="1250">
                <a:solidFill>
                  <a:schemeClr val="accent5"/>
                </a:solidFill>
              </a:defRPr>
            </a:lvl3pPr>
            <a:lvl4pPr marL="485871" indent="-125966">
              <a:lnSpc>
                <a:spcPct val="100000"/>
              </a:lnSpc>
              <a:spcBef>
                <a:spcPts val="300"/>
              </a:spcBef>
              <a:defRPr sz="1250">
                <a:solidFill>
                  <a:schemeClr val="accent5"/>
                </a:solidFill>
              </a:defRPr>
            </a:lvl4pPr>
            <a:lvl5pPr marL="629834" indent="-125966">
              <a:lnSpc>
                <a:spcPct val="100000"/>
              </a:lnSpc>
              <a:spcBef>
                <a:spcPts val="300"/>
              </a:spcBef>
              <a:defRPr sz="125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98935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F3197A-5DAC-A344-814B-CE67CA256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2A65E-3F9C-C24A-9473-258CB0CFB352}" type="datetime4">
              <a:rPr lang="en-GB" smtClean="0"/>
              <a:t>27 November 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1D6B13-9CCF-E543-B306-29BA686D9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Confidentiality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BBF06-04CA-7F44-9FD4-92C462D19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EA47-C16F-484F-9C0D-C4523DDA169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925CE0-D7C0-5941-8DDA-42477BDF47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64400" y="1584009"/>
            <a:ext cx="4680000" cy="460799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Text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hinzufügen</a:t>
            </a:r>
            <a:endParaRPr lang="en-GB" dirty="0"/>
          </a:p>
          <a:p>
            <a:pPr lvl="0"/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25D666F-C308-D746-A885-E7668DC438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4400" y="1043999"/>
            <a:ext cx="4680000" cy="432000"/>
          </a:xfrm>
        </p:spPr>
        <p:txBody>
          <a:bodyPr/>
          <a:lstStyle>
            <a:lvl1pPr>
              <a:defRPr sz="2400" baseline="0"/>
            </a:lvl1pPr>
          </a:lstStyle>
          <a:p>
            <a:pPr lvl="0"/>
            <a:r>
              <a:rPr lang="en-GB" dirty="0"/>
              <a:t>Text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hinzufügen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DDF482-687F-1147-AACD-ED8605A91B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4400" y="580688"/>
            <a:ext cx="4680000" cy="432000"/>
          </a:xfrm>
        </p:spPr>
        <p:txBody>
          <a:bodyPr>
            <a:normAutofit/>
          </a:bodyPr>
          <a:lstStyle>
            <a:lvl1pPr>
              <a:defRPr sz="2400" baseline="0"/>
            </a:lvl1pPr>
          </a:lstStyle>
          <a:p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hinzufügen</a:t>
            </a:r>
            <a:endParaRPr lang="en-GB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FDF383D-3302-401B-AC2D-59982A58E1F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91250" y="644525"/>
            <a:ext cx="5570538" cy="2676526"/>
          </a:xfrm>
          <a:custGeom>
            <a:avLst/>
            <a:gdLst>
              <a:gd name="connsiteX0" fmla="*/ 5570538 w 5570538"/>
              <a:gd name="connsiteY0" fmla="*/ 0 h 2676525"/>
              <a:gd name="connsiteX1" fmla="*/ 5570538 w 5570538"/>
              <a:gd name="connsiteY1" fmla="*/ 2352675 h 2676525"/>
              <a:gd name="connsiteX2" fmla="*/ 4979988 w 5570538"/>
              <a:gd name="connsiteY2" fmla="*/ 2671763 h 2676525"/>
              <a:gd name="connsiteX3" fmla="*/ 0 w 5570538"/>
              <a:gd name="connsiteY3" fmla="*/ 2676525 h 2676525"/>
              <a:gd name="connsiteX4" fmla="*/ 0 w 5570538"/>
              <a:gd name="connsiteY4" fmla="*/ 4763 h 267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70538" h="2676525">
                <a:moveTo>
                  <a:pt x="5570538" y="0"/>
                </a:moveTo>
                <a:lnTo>
                  <a:pt x="5570538" y="2352675"/>
                </a:lnTo>
                <a:lnTo>
                  <a:pt x="4979988" y="2671763"/>
                </a:lnTo>
                <a:lnTo>
                  <a:pt x="0" y="2676525"/>
                </a:lnTo>
                <a:lnTo>
                  <a:pt x="0" y="476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bIns="1080000" anchor="ctr" anchorCtr="0">
            <a:noAutofit/>
          </a:bodyPr>
          <a:lstStyle>
            <a:lvl1pPr algn="ctr">
              <a:defRPr sz="1200" b="1"/>
            </a:lvl1pPr>
          </a:lstStyle>
          <a:p>
            <a:r>
              <a:rPr lang="en-GB" dirty="0"/>
              <a:t>Auf </a:t>
            </a:r>
            <a:r>
              <a:rPr lang="en-GB" dirty="0" err="1"/>
              <a:t>Piktogramm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, um </a:t>
            </a:r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hinzuzufügen</a:t>
            </a:r>
            <a:endParaRPr lang="en-GB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BD8264-AEE0-4FC2-A02E-EE87CC14662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191250" y="3511550"/>
            <a:ext cx="5570538" cy="2676526"/>
          </a:xfrm>
          <a:custGeom>
            <a:avLst/>
            <a:gdLst>
              <a:gd name="connsiteX0" fmla="*/ 5570538 w 5570538"/>
              <a:gd name="connsiteY0" fmla="*/ 0 h 2676525"/>
              <a:gd name="connsiteX1" fmla="*/ 5570538 w 5570538"/>
              <a:gd name="connsiteY1" fmla="*/ 2347913 h 2676525"/>
              <a:gd name="connsiteX2" fmla="*/ 4979988 w 5570538"/>
              <a:gd name="connsiteY2" fmla="*/ 2671763 h 2676525"/>
              <a:gd name="connsiteX3" fmla="*/ 0 w 5570538"/>
              <a:gd name="connsiteY3" fmla="*/ 2676525 h 2676525"/>
              <a:gd name="connsiteX4" fmla="*/ 0 w 5570538"/>
              <a:gd name="connsiteY4" fmla="*/ 4762 h 267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70538" h="2676525">
                <a:moveTo>
                  <a:pt x="5570538" y="0"/>
                </a:moveTo>
                <a:lnTo>
                  <a:pt x="5570538" y="2347913"/>
                </a:lnTo>
                <a:lnTo>
                  <a:pt x="4979988" y="2671763"/>
                </a:lnTo>
                <a:lnTo>
                  <a:pt x="0" y="2676525"/>
                </a:lnTo>
                <a:lnTo>
                  <a:pt x="0" y="476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bIns="1080000" anchor="ctr" anchorCtr="0">
            <a:noAutofit/>
          </a:bodyPr>
          <a:lstStyle>
            <a:lvl1pPr algn="ctr">
              <a:defRPr sz="1200" b="1"/>
            </a:lvl1pPr>
          </a:lstStyle>
          <a:p>
            <a:r>
              <a:rPr lang="en-GB" dirty="0"/>
              <a:t>Auf </a:t>
            </a:r>
            <a:r>
              <a:rPr lang="en-GB" dirty="0" err="1"/>
              <a:t>Piktogramm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, um </a:t>
            </a:r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hinzuzufügen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9561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-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CF21CAD6-E909-ED4D-A864-9E920DE314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2"/>
            <a:ext cx="12192000" cy="685800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E67885F-BCEC-1749-A260-D2F897D26B0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12911707"/>
              </p:ext>
            </p:extLst>
          </p:nvPr>
        </p:nvGraphicFramePr>
        <p:xfrm>
          <a:off x="-381966" y="-162049"/>
          <a:ext cx="12959982" cy="7199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999">
                  <a:extLst>
                    <a:ext uri="{9D8B030D-6E8A-4147-A177-3AD203B41FA5}">
                      <a16:colId xmlns:a16="http://schemas.microsoft.com/office/drawing/2014/main" val="3446020227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1444038365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1238181253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297292423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3195920830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762918820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3658407778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422089238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214612928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1500141142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761502769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1330765595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477405726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441464480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406926072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718999815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311714399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954741492"/>
                    </a:ext>
                  </a:extLst>
                </a:gridCol>
              </a:tblGrid>
              <a:tr h="719999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327233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209294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521029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998905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4192217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7247306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277970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019654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633462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993188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21FEDE40-9246-3A4A-B4EE-F685F8EDF39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840"/>
            <a:ext cx="12192000" cy="685632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BF4D80-E819-5E41-B246-897E352C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2BAA-3DC1-414B-822A-29B40310565A}" type="datetime4">
              <a:rPr lang="en-GB" smtClean="0"/>
              <a:t>27 November 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063E8E-0CFA-D84B-AB3C-9E3FB204D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Confidentiality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0F7F45-56C0-DF44-8868-0AF9DC409A6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7146" y="6321013"/>
            <a:ext cx="1563090" cy="2967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1C21B7-5665-A84A-9187-8F7974FFD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C59F01AF-558B-9E4A-B789-4523CEE1E0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656" y="5277609"/>
            <a:ext cx="5580001" cy="719999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 err="1"/>
              <a:t>Vorname</a:t>
            </a:r>
            <a:r>
              <a:rPr lang="en-US" dirty="0"/>
              <a:t> </a:t>
            </a:r>
            <a:r>
              <a:rPr lang="en-US" dirty="0" err="1"/>
              <a:t>Nachname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37635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full imag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D63DCC-1492-D34F-8DC9-823CA44C91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840"/>
            <a:ext cx="12192000" cy="68563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98E31D-DB01-CA41-B517-38DDC3B6E8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3933"/>
          <a:stretch/>
        </p:blipFill>
        <p:spPr>
          <a:xfrm>
            <a:off x="2" y="5756402"/>
            <a:ext cx="12192000" cy="1101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B3BFEC-3C08-5C46-8950-446B8CFCE1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hinzufügen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6A9352-D0B8-AB47-9ABC-0C961EFF3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BEFBD3B-5DC8-614F-AB29-963BBC92FFAE}" type="datetime4">
              <a:rPr lang="en-GB" smtClean="0"/>
              <a:t>27 November 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31944C-14A0-0741-9B06-623E90CBA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Confidentiality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0E0757-6E3A-244E-B2F9-B2719D0B6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2E7EA47-C16F-484F-9C0D-C4523DDA169C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B38CAB-ED9E-174C-A3FD-0C9BCCCFABC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7045" y="6503351"/>
            <a:ext cx="948119" cy="17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778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5">
            <a:extLst>
              <a:ext uri="{FF2B5EF4-FFF2-40B4-BE49-F238E27FC236}">
                <a16:creationId xmlns:a16="http://schemas.microsoft.com/office/drawing/2014/main" id="{61A50029-87E8-4BCD-AD08-D2682E130F37}"/>
              </a:ext>
            </a:extLst>
          </p:cNvPr>
          <p:cNvSpPr>
            <a:spLocks/>
          </p:cNvSpPr>
          <p:nvPr userDrawn="1"/>
        </p:nvSpPr>
        <p:spPr bwMode="auto">
          <a:xfrm>
            <a:off x="6148392" y="1584326"/>
            <a:ext cx="4967288" cy="4789488"/>
          </a:xfrm>
          <a:custGeom>
            <a:avLst/>
            <a:gdLst>
              <a:gd name="T0" fmla="*/ 3129 w 3129"/>
              <a:gd name="T1" fmla="*/ 0 h 3017"/>
              <a:gd name="T2" fmla="*/ 0 w 3129"/>
              <a:gd name="T3" fmla="*/ 3 h 3017"/>
              <a:gd name="T4" fmla="*/ 0 w 3129"/>
              <a:gd name="T5" fmla="*/ 3017 h 3017"/>
              <a:gd name="T6" fmla="*/ 2798 w 3129"/>
              <a:gd name="T7" fmla="*/ 3014 h 3017"/>
              <a:gd name="T8" fmla="*/ 3129 w 3129"/>
              <a:gd name="T9" fmla="*/ 2855 h 3017"/>
              <a:gd name="T10" fmla="*/ 3129 w 3129"/>
              <a:gd name="T11" fmla="*/ 0 h 3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29" h="3017">
                <a:moveTo>
                  <a:pt x="3129" y="0"/>
                </a:moveTo>
                <a:lnTo>
                  <a:pt x="0" y="3"/>
                </a:lnTo>
                <a:lnTo>
                  <a:pt x="0" y="3017"/>
                </a:lnTo>
                <a:lnTo>
                  <a:pt x="2798" y="3014"/>
                </a:lnTo>
                <a:lnTo>
                  <a:pt x="3129" y="2855"/>
                </a:lnTo>
                <a:lnTo>
                  <a:pt x="3129" y="0"/>
                </a:lnTo>
                <a:close/>
              </a:path>
            </a:pathLst>
          </a:custGeom>
          <a:solidFill>
            <a:srgbClr val="E9ED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8" tIns="45709" rIns="91418" bIns="45709" numCol="1" anchor="t" anchorCtr="0" compatLnSpc="1">
            <a:prstTxWarp prst="textNoShape">
              <a:avLst/>
            </a:prstTxWarp>
          </a:bodyPr>
          <a:lstStyle/>
          <a:p>
            <a:endParaRPr lang="en-GB" sz="1116"/>
          </a:p>
        </p:txBody>
      </p:sp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77DDDE0F-FF63-4024-8804-6D3C21DB389E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6165670" y="1625600"/>
            <a:ext cx="4949934" cy="4748588"/>
          </a:xfrm>
        </p:spPr>
        <p:txBody>
          <a:bodyPr anchor="t" anchorCtr="0"/>
          <a:lstStyle>
            <a:lvl1pPr algn="ctr">
              <a:defRPr b="1"/>
            </a:lvl1pPr>
          </a:lstStyle>
          <a:p>
            <a:r>
              <a:rPr lang="en-GB" dirty="0"/>
              <a:t>Auf </a:t>
            </a:r>
            <a:r>
              <a:rPr lang="en-GB" dirty="0" err="1"/>
              <a:t>Piktogramm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, um </a:t>
            </a:r>
            <a:r>
              <a:rPr lang="en-GB" dirty="0" err="1"/>
              <a:t>Diagramm</a:t>
            </a:r>
            <a:r>
              <a:rPr lang="en-GB" dirty="0"/>
              <a:t> </a:t>
            </a:r>
            <a:r>
              <a:rPr lang="en-GB" dirty="0" err="1"/>
              <a:t>hinzuzufügen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F3197A-5DAC-A344-814B-CE67CA256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2E2-9280-304E-8331-9BA10AAAEAB9}" type="datetime4">
              <a:rPr lang="en-GB" smtClean="0"/>
              <a:t>27 November 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1D6B13-9CCF-E543-B306-29BA686D9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Confidentiality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BBF06-04CA-7F44-9FD4-92C462D19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EA47-C16F-484F-9C0D-C4523DDA169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925CE0-D7C0-5941-8DDA-42477BDF47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64400" y="1584009"/>
            <a:ext cx="4680000" cy="460799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Text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hinzufügen</a:t>
            </a:r>
            <a:endParaRPr lang="en-GB" dirty="0"/>
          </a:p>
          <a:p>
            <a:pPr lvl="0"/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25D666F-C308-D746-A885-E7668DC438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4402" y="1043999"/>
            <a:ext cx="10031888" cy="432000"/>
          </a:xfrm>
        </p:spPr>
        <p:txBody>
          <a:bodyPr/>
          <a:lstStyle>
            <a:lvl1pPr>
              <a:defRPr sz="3000"/>
            </a:lvl1pPr>
          </a:lstStyle>
          <a:p>
            <a:pPr lvl="0"/>
            <a:r>
              <a:rPr lang="en-GB" dirty="0"/>
              <a:t>Text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hinzufügen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DDF482-687F-1147-AACD-ED8605A91B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4402" y="580688"/>
            <a:ext cx="10031888" cy="43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err="1"/>
              <a:t>Diagramm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3636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F3197A-5DAC-A344-814B-CE67CA256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A55FC-49BC-7C45-AE99-60C49EDED7E5}" type="datetime4">
              <a:rPr lang="en-GB" smtClean="0"/>
              <a:t>27 November 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1D6B13-9CCF-E543-B306-29BA686D9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Confidentiality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BBF06-04CA-7F44-9FD4-92C462D19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EA47-C16F-484F-9C0D-C4523DDA169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925CE0-D7C0-5941-8DDA-42477BDF47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64400" y="1584009"/>
            <a:ext cx="4680000" cy="4607999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25D666F-C308-D746-A885-E7668DC438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4402" y="1043999"/>
            <a:ext cx="10031888" cy="432000"/>
          </a:xfrm>
        </p:spPr>
        <p:txBody>
          <a:bodyPr/>
          <a:lstStyle>
            <a:lvl1pPr>
              <a:defRPr sz="3000"/>
            </a:lvl1pPr>
          </a:lstStyle>
          <a:p>
            <a:pPr lvl="0"/>
            <a:r>
              <a:rPr lang="en-GB" dirty="0"/>
              <a:t>Text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hinzufügen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DDF482-687F-1147-AACD-ED8605A91B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4402" y="580688"/>
            <a:ext cx="10031888" cy="43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hinzufügen</a:t>
            </a:r>
            <a:endParaRPr lang="en-GB" dirty="0"/>
          </a:p>
        </p:txBody>
      </p:sp>
      <p:sp>
        <p:nvSpPr>
          <p:cNvPr id="13" name="Chart Placeholder 7">
            <a:extLst>
              <a:ext uri="{FF2B5EF4-FFF2-40B4-BE49-F238E27FC236}">
                <a16:creationId xmlns:a16="http://schemas.microsoft.com/office/drawing/2014/main" id="{BF6F8356-05C7-4D99-84DE-38DB5CD55100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6148388" y="1625600"/>
            <a:ext cx="4967215" cy="4748588"/>
          </a:xfrm>
        </p:spPr>
        <p:txBody>
          <a:bodyPr anchor="t" anchorCtr="0"/>
          <a:lstStyle>
            <a:lvl1pPr algn="ctr">
              <a:defRPr b="1"/>
            </a:lvl1pPr>
          </a:lstStyle>
          <a:p>
            <a:r>
              <a:rPr lang="en-GB" dirty="0"/>
              <a:t>Auf </a:t>
            </a:r>
            <a:r>
              <a:rPr lang="en-GB" dirty="0" err="1"/>
              <a:t>Piktogramm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, um </a:t>
            </a:r>
            <a:r>
              <a:rPr lang="en-GB" dirty="0" err="1"/>
              <a:t>Diagramm</a:t>
            </a:r>
            <a:r>
              <a:rPr lang="en-GB" dirty="0"/>
              <a:t> </a:t>
            </a:r>
            <a:r>
              <a:rPr lang="en-GB" dirty="0" err="1"/>
              <a:t>hinzuzufügen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90170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71B5D-A91D-5346-81CA-BF9C7076D1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4402" y="580688"/>
            <a:ext cx="10031888" cy="43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err="1"/>
              <a:t>Tabellen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18B9B0-2CF9-F649-BA5C-325D4D16F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34A41-D78B-6549-A1EF-E20E9A1766AB}" type="datetime4">
              <a:rPr lang="en-GB" smtClean="0"/>
              <a:t>27 November 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A318B6-CF92-294F-9E39-50960D87D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Confidentiality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17F7A-4DE5-6849-AC6E-8C8532767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EA47-C16F-484F-9C0D-C4523DDA169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58040DBB-6BB6-ED4A-9A29-DFE8FC6563AB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1364402" y="2020824"/>
            <a:ext cx="10031888" cy="4212000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GB" dirty="0"/>
              <a:t>Auf </a:t>
            </a:r>
            <a:r>
              <a:rPr lang="en-GB" dirty="0" err="1"/>
              <a:t>Piktogramm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, um </a:t>
            </a:r>
            <a:r>
              <a:rPr lang="en-GB" dirty="0" err="1"/>
              <a:t>Tabelle</a:t>
            </a:r>
            <a:r>
              <a:rPr lang="en-GB" dirty="0"/>
              <a:t> </a:t>
            </a:r>
            <a:r>
              <a:rPr lang="en-GB" dirty="0" err="1"/>
              <a:t>hinzuzufügen</a:t>
            </a:r>
            <a:endParaRPr lang="en-GB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3D7212C-9851-E042-AA06-494ECF02F7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4400" y="1043999"/>
            <a:ext cx="10031886" cy="432000"/>
          </a:xfrm>
        </p:spPr>
        <p:txBody>
          <a:bodyPr/>
          <a:lstStyle>
            <a:lvl1pPr>
              <a:defRPr sz="3000"/>
            </a:lvl1pPr>
          </a:lstStyle>
          <a:p>
            <a:pPr lvl="0"/>
            <a:r>
              <a:rPr lang="en-GB" dirty="0" err="1"/>
              <a:t>Tabellentitel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5750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sclaimer – 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D63DCC-1492-D34F-8DC9-823CA44C91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840"/>
            <a:ext cx="12192000" cy="68563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98E31D-DB01-CA41-B517-38DDC3B6E8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3933"/>
          <a:stretch/>
        </p:blipFill>
        <p:spPr>
          <a:xfrm>
            <a:off x="2" y="5756402"/>
            <a:ext cx="12192000" cy="11016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6A9352-D0B8-AB47-9ABC-0C961EFF3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3A8CF5-4E0B-DC4C-A464-F5D77819A8E7}" type="datetime4">
              <a:rPr lang="en-GB" smtClean="0"/>
              <a:t>27 November 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31944C-14A0-0741-9B06-623E90CBA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Confidentiality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0E0757-6E3A-244E-B2F9-B2719D0B6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2E7EA47-C16F-484F-9C0D-C4523DDA169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1DCA21-FCAF-764A-803B-BECBD09CC14E}"/>
              </a:ext>
            </a:extLst>
          </p:cNvPr>
          <p:cNvSpPr txBox="1"/>
          <p:nvPr userDrawn="1"/>
        </p:nvSpPr>
        <p:spPr>
          <a:xfrm>
            <a:off x="1364400" y="1555965"/>
            <a:ext cx="6252552" cy="29238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GB" sz="1500" dirty="0" err="1">
                <a:solidFill>
                  <a:schemeClr val="bg1"/>
                </a:solidFill>
              </a:rPr>
              <a:t>Diese</a:t>
            </a:r>
            <a:r>
              <a:rPr lang="en-GB" sz="1500" dirty="0">
                <a:solidFill>
                  <a:schemeClr val="bg1"/>
                </a:solidFill>
              </a:rPr>
              <a:t> PowerPoint-</a:t>
            </a:r>
            <a:r>
              <a:rPr lang="en-GB" sz="1500" dirty="0" err="1">
                <a:solidFill>
                  <a:schemeClr val="bg1"/>
                </a:solidFill>
              </a:rPr>
              <a:t>Präsentation</a:t>
            </a:r>
            <a:r>
              <a:rPr lang="en-GB" sz="1500" dirty="0">
                <a:solidFill>
                  <a:schemeClr val="bg1"/>
                </a:solidFill>
              </a:rPr>
              <a:t> </a:t>
            </a:r>
            <a:r>
              <a:rPr lang="en-GB" sz="1500" dirty="0" err="1">
                <a:solidFill>
                  <a:schemeClr val="bg1"/>
                </a:solidFill>
              </a:rPr>
              <a:t>wird</a:t>
            </a:r>
            <a:r>
              <a:rPr lang="en-GB" sz="1500" dirty="0">
                <a:solidFill>
                  <a:schemeClr val="bg1"/>
                </a:solidFill>
              </a:rPr>
              <a:t> </a:t>
            </a:r>
            <a:r>
              <a:rPr lang="en-GB" sz="1500" dirty="0" err="1">
                <a:solidFill>
                  <a:schemeClr val="bg1"/>
                </a:solidFill>
              </a:rPr>
              <a:t>Ihnen</a:t>
            </a:r>
            <a:r>
              <a:rPr lang="en-GB" sz="1500" dirty="0">
                <a:solidFill>
                  <a:schemeClr val="bg1"/>
                </a:solidFill>
              </a:rPr>
              <a:t> von der </a:t>
            </a:r>
            <a:r>
              <a:rPr lang="en-GB" sz="1500" dirty="0" err="1">
                <a:solidFill>
                  <a:schemeClr val="bg1"/>
                </a:solidFill>
              </a:rPr>
              <a:t>TenneT</a:t>
            </a:r>
            <a:r>
              <a:rPr lang="en-GB" sz="1500" dirty="0">
                <a:solidFill>
                  <a:schemeClr val="bg1"/>
                </a:solidFill>
              </a:rPr>
              <a:t>  TSO GmbH („</a:t>
            </a:r>
            <a:r>
              <a:rPr lang="en-GB" sz="1500" dirty="0" err="1">
                <a:solidFill>
                  <a:schemeClr val="bg1"/>
                </a:solidFill>
              </a:rPr>
              <a:t>TenneT</a:t>
            </a:r>
            <a:r>
              <a:rPr lang="en-GB" sz="1500" dirty="0">
                <a:solidFill>
                  <a:schemeClr val="bg1"/>
                </a:solidFill>
              </a:rPr>
              <a:t>“) </a:t>
            </a:r>
            <a:r>
              <a:rPr lang="en-GB" sz="1500" dirty="0" err="1">
                <a:solidFill>
                  <a:schemeClr val="bg1"/>
                </a:solidFill>
              </a:rPr>
              <a:t>angeboten</a:t>
            </a:r>
            <a:r>
              <a:rPr lang="en-GB" sz="1500" dirty="0">
                <a:solidFill>
                  <a:schemeClr val="bg1"/>
                </a:solidFill>
              </a:rPr>
              <a:t>. </a:t>
            </a:r>
            <a:r>
              <a:rPr lang="en-GB" sz="1500" dirty="0" err="1">
                <a:solidFill>
                  <a:schemeClr val="bg1"/>
                </a:solidFill>
              </a:rPr>
              <a:t>Ihr</a:t>
            </a:r>
            <a:r>
              <a:rPr lang="en-GB" sz="1500" dirty="0">
                <a:solidFill>
                  <a:schemeClr val="bg1"/>
                </a:solidFill>
              </a:rPr>
              <a:t> </a:t>
            </a:r>
            <a:r>
              <a:rPr lang="en-GB" sz="1500" dirty="0" err="1">
                <a:solidFill>
                  <a:schemeClr val="bg1"/>
                </a:solidFill>
              </a:rPr>
              <a:t>Inhalt</a:t>
            </a:r>
            <a:r>
              <a:rPr lang="en-GB" sz="1500" dirty="0">
                <a:solidFill>
                  <a:schemeClr val="bg1"/>
                </a:solidFill>
              </a:rPr>
              <a:t>, </a:t>
            </a:r>
            <a:r>
              <a:rPr lang="en-GB" sz="1500" dirty="0" err="1">
                <a:solidFill>
                  <a:schemeClr val="bg1"/>
                </a:solidFill>
              </a:rPr>
              <a:t>d.h.</a:t>
            </a:r>
            <a:r>
              <a:rPr lang="en-GB" sz="1500" dirty="0">
                <a:solidFill>
                  <a:schemeClr val="bg1"/>
                </a:solidFill>
              </a:rPr>
              <a:t> </a:t>
            </a:r>
            <a:r>
              <a:rPr lang="en-GB" sz="1500" dirty="0" err="1">
                <a:solidFill>
                  <a:schemeClr val="bg1"/>
                </a:solidFill>
              </a:rPr>
              <a:t>sämtliche</a:t>
            </a:r>
            <a:r>
              <a:rPr lang="en-GB" sz="1500" dirty="0">
                <a:solidFill>
                  <a:schemeClr val="bg1"/>
                </a:solidFill>
              </a:rPr>
              <a:t> </a:t>
            </a:r>
            <a:r>
              <a:rPr lang="en-GB" sz="1500" dirty="0" err="1">
                <a:solidFill>
                  <a:schemeClr val="bg1"/>
                </a:solidFill>
              </a:rPr>
              <a:t>Texte</a:t>
            </a:r>
            <a:r>
              <a:rPr lang="en-GB" sz="1500" dirty="0">
                <a:solidFill>
                  <a:schemeClr val="bg1"/>
                </a:solidFill>
              </a:rPr>
              <a:t>, </a:t>
            </a:r>
            <a:r>
              <a:rPr lang="en-GB" sz="1500" dirty="0" err="1">
                <a:solidFill>
                  <a:schemeClr val="bg1"/>
                </a:solidFill>
              </a:rPr>
              <a:t>Bilder</a:t>
            </a:r>
            <a:r>
              <a:rPr lang="en-GB" sz="1500" dirty="0">
                <a:solidFill>
                  <a:schemeClr val="bg1"/>
                </a:solidFill>
              </a:rPr>
              <a:t> und </a:t>
            </a:r>
            <a:r>
              <a:rPr lang="en-GB" sz="1500" dirty="0" err="1">
                <a:solidFill>
                  <a:schemeClr val="bg1"/>
                </a:solidFill>
              </a:rPr>
              <a:t>Töne</a:t>
            </a:r>
            <a:r>
              <a:rPr lang="en-GB" sz="1500" dirty="0">
                <a:solidFill>
                  <a:schemeClr val="bg1"/>
                </a:solidFill>
              </a:rPr>
              <a:t>, </a:t>
            </a:r>
            <a:r>
              <a:rPr lang="en-GB" sz="1500" dirty="0" err="1">
                <a:solidFill>
                  <a:schemeClr val="bg1"/>
                </a:solidFill>
              </a:rPr>
              <a:t>sind</a:t>
            </a:r>
            <a:r>
              <a:rPr lang="en-GB" sz="1500" dirty="0">
                <a:solidFill>
                  <a:schemeClr val="bg1"/>
                </a:solidFill>
              </a:rPr>
              <a:t> </a:t>
            </a:r>
            <a:r>
              <a:rPr lang="en-GB" sz="1500" dirty="0" err="1">
                <a:solidFill>
                  <a:schemeClr val="bg1"/>
                </a:solidFill>
              </a:rPr>
              <a:t>urheberrechtlich</a:t>
            </a:r>
            <a:r>
              <a:rPr lang="en-GB" sz="1500" dirty="0">
                <a:solidFill>
                  <a:schemeClr val="bg1"/>
                </a:solidFill>
              </a:rPr>
              <a:t> </a:t>
            </a:r>
            <a:r>
              <a:rPr lang="en-GB" sz="1500" dirty="0" err="1">
                <a:solidFill>
                  <a:schemeClr val="bg1"/>
                </a:solidFill>
              </a:rPr>
              <a:t>geschützt</a:t>
            </a:r>
            <a:r>
              <a:rPr lang="en-GB" sz="1500" dirty="0">
                <a:solidFill>
                  <a:schemeClr val="bg1"/>
                </a:solidFill>
              </a:rPr>
              <a:t>. </a:t>
            </a:r>
            <a:r>
              <a:rPr lang="en-GB" sz="1500" dirty="0" err="1">
                <a:solidFill>
                  <a:schemeClr val="bg1"/>
                </a:solidFill>
              </a:rPr>
              <a:t>Sofern</a:t>
            </a:r>
            <a:r>
              <a:rPr lang="en-GB" sz="1500" dirty="0">
                <a:solidFill>
                  <a:schemeClr val="bg1"/>
                </a:solidFill>
              </a:rPr>
              <a:t> </a:t>
            </a:r>
            <a:r>
              <a:rPr lang="en-GB" sz="1500" dirty="0" err="1">
                <a:solidFill>
                  <a:schemeClr val="bg1"/>
                </a:solidFill>
              </a:rPr>
              <a:t>TenneT</a:t>
            </a:r>
            <a:r>
              <a:rPr lang="en-GB" sz="1500" dirty="0">
                <a:solidFill>
                  <a:schemeClr val="bg1"/>
                </a:solidFill>
              </a:rPr>
              <a:t> </a:t>
            </a:r>
            <a:r>
              <a:rPr lang="en-GB" sz="1500" dirty="0" err="1">
                <a:solidFill>
                  <a:schemeClr val="bg1"/>
                </a:solidFill>
              </a:rPr>
              <a:t>nicht</a:t>
            </a:r>
            <a:r>
              <a:rPr lang="en-GB" sz="1500" dirty="0">
                <a:solidFill>
                  <a:schemeClr val="bg1"/>
                </a:solidFill>
              </a:rPr>
              <a:t> </a:t>
            </a:r>
            <a:r>
              <a:rPr lang="en-GB" sz="1500" dirty="0" err="1">
                <a:solidFill>
                  <a:schemeClr val="bg1"/>
                </a:solidFill>
              </a:rPr>
              <a:t>ausdrücklich</a:t>
            </a:r>
            <a:r>
              <a:rPr lang="en-GB" sz="1500" dirty="0">
                <a:solidFill>
                  <a:schemeClr val="bg1"/>
                </a:solidFill>
              </a:rPr>
              <a:t> </a:t>
            </a:r>
            <a:r>
              <a:rPr lang="en-GB" sz="1500" dirty="0" err="1">
                <a:solidFill>
                  <a:schemeClr val="bg1"/>
                </a:solidFill>
              </a:rPr>
              <a:t>entsprechende</a:t>
            </a:r>
            <a:r>
              <a:rPr lang="en-GB" sz="1500" dirty="0">
                <a:solidFill>
                  <a:schemeClr val="bg1"/>
                </a:solidFill>
              </a:rPr>
              <a:t> </a:t>
            </a:r>
            <a:r>
              <a:rPr lang="en-GB" sz="1500" dirty="0" err="1">
                <a:solidFill>
                  <a:schemeClr val="bg1"/>
                </a:solidFill>
              </a:rPr>
              <a:t>Möglichkeiten</a:t>
            </a:r>
            <a:r>
              <a:rPr lang="en-GB" sz="1500" dirty="0">
                <a:solidFill>
                  <a:schemeClr val="bg1"/>
                </a:solidFill>
              </a:rPr>
              <a:t> </a:t>
            </a:r>
            <a:r>
              <a:rPr lang="en-GB" sz="1500" dirty="0" err="1">
                <a:solidFill>
                  <a:schemeClr val="bg1"/>
                </a:solidFill>
              </a:rPr>
              <a:t>bietet</a:t>
            </a:r>
            <a:r>
              <a:rPr lang="en-GB" sz="1500" dirty="0">
                <a:solidFill>
                  <a:schemeClr val="bg1"/>
                </a:solidFill>
              </a:rPr>
              <a:t>, </a:t>
            </a:r>
            <a:r>
              <a:rPr lang="en-GB" sz="1500" dirty="0" err="1">
                <a:solidFill>
                  <a:schemeClr val="bg1"/>
                </a:solidFill>
              </a:rPr>
              <a:t>darf</a:t>
            </a:r>
            <a:r>
              <a:rPr lang="en-GB" sz="1500" dirty="0">
                <a:solidFill>
                  <a:schemeClr val="bg1"/>
                </a:solidFill>
              </a:rPr>
              <a:t> </a:t>
            </a:r>
            <a:r>
              <a:rPr lang="en-GB" sz="1500" dirty="0" err="1">
                <a:solidFill>
                  <a:schemeClr val="bg1"/>
                </a:solidFill>
              </a:rPr>
              <a:t>nichts</a:t>
            </a:r>
            <a:r>
              <a:rPr lang="en-GB" sz="1500" dirty="0">
                <a:solidFill>
                  <a:schemeClr val="bg1"/>
                </a:solidFill>
              </a:rPr>
              <a:t> </a:t>
            </a:r>
            <a:r>
              <a:rPr lang="en-GB" sz="1500" dirty="0" err="1">
                <a:solidFill>
                  <a:schemeClr val="bg1"/>
                </a:solidFill>
              </a:rPr>
              <a:t>aus</a:t>
            </a:r>
            <a:r>
              <a:rPr lang="en-GB" sz="1500" dirty="0">
                <a:solidFill>
                  <a:schemeClr val="bg1"/>
                </a:solidFill>
              </a:rPr>
              <a:t> </a:t>
            </a:r>
            <a:r>
              <a:rPr lang="en-GB" sz="1500" dirty="0" err="1">
                <a:solidFill>
                  <a:schemeClr val="bg1"/>
                </a:solidFill>
              </a:rPr>
              <a:t>dem</a:t>
            </a:r>
            <a:r>
              <a:rPr lang="en-GB" sz="1500" dirty="0">
                <a:solidFill>
                  <a:schemeClr val="bg1"/>
                </a:solidFill>
              </a:rPr>
              <a:t> </a:t>
            </a:r>
            <a:r>
              <a:rPr lang="en-GB" sz="1500" dirty="0" err="1">
                <a:solidFill>
                  <a:schemeClr val="bg1"/>
                </a:solidFill>
              </a:rPr>
              <a:t>Inhalt</a:t>
            </a:r>
            <a:r>
              <a:rPr lang="en-GB" sz="1500" dirty="0">
                <a:solidFill>
                  <a:schemeClr val="bg1"/>
                </a:solidFill>
              </a:rPr>
              <a:t> </a:t>
            </a:r>
            <a:r>
              <a:rPr lang="en-GB" sz="1500" dirty="0" err="1">
                <a:solidFill>
                  <a:schemeClr val="bg1"/>
                </a:solidFill>
              </a:rPr>
              <a:t>dieser</a:t>
            </a:r>
            <a:r>
              <a:rPr lang="en-GB" sz="1500" dirty="0">
                <a:solidFill>
                  <a:schemeClr val="bg1"/>
                </a:solidFill>
              </a:rPr>
              <a:t> PowerPoint-</a:t>
            </a:r>
            <a:r>
              <a:rPr lang="en-GB" sz="1500" dirty="0" err="1">
                <a:solidFill>
                  <a:schemeClr val="bg1"/>
                </a:solidFill>
              </a:rPr>
              <a:t>Präsentation</a:t>
            </a:r>
            <a:r>
              <a:rPr lang="en-GB" sz="1500" dirty="0">
                <a:solidFill>
                  <a:schemeClr val="bg1"/>
                </a:solidFill>
              </a:rPr>
              <a:t> </a:t>
            </a:r>
            <a:r>
              <a:rPr lang="en-GB" sz="1500" dirty="0" err="1">
                <a:solidFill>
                  <a:schemeClr val="bg1"/>
                </a:solidFill>
              </a:rPr>
              <a:t>kopiert</a:t>
            </a:r>
            <a:r>
              <a:rPr lang="en-GB" sz="1500" dirty="0">
                <a:solidFill>
                  <a:schemeClr val="bg1"/>
                </a:solidFill>
              </a:rPr>
              <a:t> </a:t>
            </a:r>
            <a:r>
              <a:rPr lang="en-GB" sz="1500" dirty="0" err="1">
                <a:solidFill>
                  <a:schemeClr val="bg1"/>
                </a:solidFill>
              </a:rPr>
              <a:t>werden</a:t>
            </a:r>
            <a:r>
              <a:rPr lang="en-GB" sz="1500" dirty="0">
                <a:solidFill>
                  <a:schemeClr val="bg1"/>
                </a:solidFill>
              </a:rPr>
              <a:t>, und </a:t>
            </a:r>
            <a:r>
              <a:rPr lang="en-GB" sz="1500" dirty="0" err="1">
                <a:solidFill>
                  <a:schemeClr val="bg1"/>
                </a:solidFill>
              </a:rPr>
              <a:t>nichts</a:t>
            </a:r>
            <a:r>
              <a:rPr lang="en-GB" sz="1500" dirty="0">
                <a:solidFill>
                  <a:schemeClr val="bg1"/>
                </a:solidFill>
              </a:rPr>
              <a:t> am </a:t>
            </a:r>
            <a:r>
              <a:rPr lang="en-GB" sz="1500" dirty="0" err="1">
                <a:solidFill>
                  <a:schemeClr val="bg1"/>
                </a:solidFill>
              </a:rPr>
              <a:t>Inhalt</a:t>
            </a:r>
            <a:r>
              <a:rPr lang="en-GB" sz="1500" dirty="0">
                <a:solidFill>
                  <a:schemeClr val="bg1"/>
                </a:solidFill>
              </a:rPr>
              <a:t> </a:t>
            </a:r>
            <a:r>
              <a:rPr lang="en-GB" sz="1500" dirty="0" err="1">
                <a:solidFill>
                  <a:schemeClr val="bg1"/>
                </a:solidFill>
              </a:rPr>
              <a:t>darf</a:t>
            </a:r>
            <a:r>
              <a:rPr lang="en-GB" sz="1500" dirty="0">
                <a:solidFill>
                  <a:schemeClr val="bg1"/>
                </a:solidFill>
              </a:rPr>
              <a:t> </a:t>
            </a:r>
            <a:r>
              <a:rPr lang="en-GB" sz="1500" dirty="0" err="1">
                <a:solidFill>
                  <a:schemeClr val="bg1"/>
                </a:solidFill>
              </a:rPr>
              <a:t>geändert</a:t>
            </a:r>
            <a:r>
              <a:rPr lang="en-GB" sz="1500" dirty="0">
                <a:solidFill>
                  <a:schemeClr val="bg1"/>
                </a:solidFill>
              </a:rPr>
              <a:t> </a:t>
            </a:r>
            <a:r>
              <a:rPr lang="en-GB" sz="1500" dirty="0" err="1">
                <a:solidFill>
                  <a:schemeClr val="bg1"/>
                </a:solidFill>
              </a:rPr>
              <a:t>werden</a:t>
            </a:r>
            <a:r>
              <a:rPr lang="en-GB" sz="1500" dirty="0">
                <a:solidFill>
                  <a:schemeClr val="bg1"/>
                </a:solidFill>
              </a:rPr>
              <a:t>. </a:t>
            </a:r>
            <a:r>
              <a:rPr lang="en-GB" sz="1500" dirty="0" err="1">
                <a:solidFill>
                  <a:schemeClr val="bg1"/>
                </a:solidFill>
              </a:rPr>
              <a:t>TenneT</a:t>
            </a:r>
            <a:r>
              <a:rPr lang="en-GB" sz="1500" dirty="0">
                <a:solidFill>
                  <a:schemeClr val="bg1"/>
                </a:solidFill>
              </a:rPr>
              <a:t> </a:t>
            </a:r>
            <a:r>
              <a:rPr lang="en-GB" sz="1500" dirty="0" err="1">
                <a:solidFill>
                  <a:schemeClr val="bg1"/>
                </a:solidFill>
              </a:rPr>
              <a:t>bemüht</a:t>
            </a:r>
            <a:r>
              <a:rPr lang="en-GB" sz="1500" dirty="0">
                <a:solidFill>
                  <a:schemeClr val="bg1"/>
                </a:solidFill>
              </a:rPr>
              <a:t> </a:t>
            </a:r>
            <a:r>
              <a:rPr lang="en-GB" sz="1500" dirty="0" err="1">
                <a:solidFill>
                  <a:schemeClr val="bg1"/>
                </a:solidFill>
              </a:rPr>
              <a:t>sich</a:t>
            </a:r>
            <a:r>
              <a:rPr lang="en-GB" sz="1500" dirty="0">
                <a:solidFill>
                  <a:schemeClr val="bg1"/>
                </a:solidFill>
              </a:rPr>
              <a:t> um die </a:t>
            </a:r>
            <a:r>
              <a:rPr lang="en-GB" sz="1500" dirty="0" err="1">
                <a:solidFill>
                  <a:schemeClr val="bg1"/>
                </a:solidFill>
              </a:rPr>
              <a:t>Bereitstellung</a:t>
            </a:r>
            <a:r>
              <a:rPr lang="en-GB" sz="1500" dirty="0">
                <a:solidFill>
                  <a:schemeClr val="bg1"/>
                </a:solidFill>
              </a:rPr>
              <a:t> </a:t>
            </a:r>
            <a:r>
              <a:rPr lang="en-GB" sz="1500" dirty="0" err="1">
                <a:solidFill>
                  <a:schemeClr val="bg1"/>
                </a:solidFill>
              </a:rPr>
              <a:t>korrekter</a:t>
            </a:r>
            <a:r>
              <a:rPr lang="en-GB" sz="1500" dirty="0">
                <a:solidFill>
                  <a:schemeClr val="bg1"/>
                </a:solidFill>
              </a:rPr>
              <a:t> und </a:t>
            </a:r>
            <a:r>
              <a:rPr lang="en-GB" sz="1500" dirty="0" err="1">
                <a:solidFill>
                  <a:schemeClr val="bg1"/>
                </a:solidFill>
              </a:rPr>
              <a:t>aktueller</a:t>
            </a:r>
            <a:r>
              <a:rPr lang="en-GB" sz="1500" dirty="0">
                <a:solidFill>
                  <a:schemeClr val="bg1"/>
                </a:solidFill>
              </a:rPr>
              <a:t> </a:t>
            </a:r>
            <a:r>
              <a:rPr lang="en-GB" sz="1500" dirty="0" err="1">
                <a:solidFill>
                  <a:schemeClr val="bg1"/>
                </a:solidFill>
              </a:rPr>
              <a:t>Informationen</a:t>
            </a:r>
            <a:r>
              <a:rPr lang="en-GB" sz="1500" dirty="0">
                <a:solidFill>
                  <a:schemeClr val="bg1"/>
                </a:solidFill>
              </a:rPr>
              <a:t>, </a:t>
            </a:r>
            <a:r>
              <a:rPr lang="en-GB" sz="1500" dirty="0" err="1">
                <a:solidFill>
                  <a:schemeClr val="bg1"/>
                </a:solidFill>
              </a:rPr>
              <a:t>gewährt</a:t>
            </a:r>
            <a:r>
              <a:rPr lang="en-GB" sz="1500" dirty="0">
                <a:solidFill>
                  <a:schemeClr val="bg1"/>
                </a:solidFill>
              </a:rPr>
              <a:t> </a:t>
            </a:r>
            <a:r>
              <a:rPr lang="en-GB" sz="1500" dirty="0" err="1">
                <a:solidFill>
                  <a:schemeClr val="bg1"/>
                </a:solidFill>
              </a:rPr>
              <a:t>jedoch</a:t>
            </a:r>
            <a:r>
              <a:rPr lang="en-GB" sz="1500" dirty="0">
                <a:solidFill>
                  <a:schemeClr val="bg1"/>
                </a:solidFill>
              </a:rPr>
              <a:t> </a:t>
            </a:r>
            <a:r>
              <a:rPr lang="en-GB" sz="1500" dirty="0" err="1">
                <a:solidFill>
                  <a:schemeClr val="bg1"/>
                </a:solidFill>
              </a:rPr>
              <a:t>keine</a:t>
            </a:r>
            <a:r>
              <a:rPr lang="en-GB" sz="1500" dirty="0">
                <a:solidFill>
                  <a:schemeClr val="bg1"/>
                </a:solidFill>
              </a:rPr>
              <a:t> </a:t>
            </a:r>
            <a:r>
              <a:rPr lang="en-GB" sz="1500" dirty="0" err="1">
                <a:solidFill>
                  <a:schemeClr val="bg1"/>
                </a:solidFill>
              </a:rPr>
              <a:t>Garantie</a:t>
            </a:r>
            <a:r>
              <a:rPr lang="en-GB" sz="1500" dirty="0">
                <a:solidFill>
                  <a:schemeClr val="bg1"/>
                </a:solidFill>
              </a:rPr>
              <a:t> </a:t>
            </a:r>
            <a:r>
              <a:rPr lang="en-GB" sz="1500" dirty="0" err="1">
                <a:solidFill>
                  <a:schemeClr val="bg1"/>
                </a:solidFill>
              </a:rPr>
              <a:t>für</a:t>
            </a:r>
            <a:r>
              <a:rPr lang="en-GB" sz="1500" dirty="0">
                <a:solidFill>
                  <a:schemeClr val="bg1"/>
                </a:solidFill>
              </a:rPr>
              <a:t> </a:t>
            </a:r>
            <a:r>
              <a:rPr lang="en-GB" sz="1500" dirty="0" err="1">
                <a:solidFill>
                  <a:schemeClr val="bg1"/>
                </a:solidFill>
              </a:rPr>
              <a:t>ihre</a:t>
            </a:r>
            <a:r>
              <a:rPr lang="en-GB" sz="1500" dirty="0">
                <a:solidFill>
                  <a:schemeClr val="bg1"/>
                </a:solidFill>
              </a:rPr>
              <a:t> </a:t>
            </a:r>
            <a:r>
              <a:rPr lang="en-GB" sz="1500" dirty="0" err="1">
                <a:solidFill>
                  <a:schemeClr val="bg1"/>
                </a:solidFill>
              </a:rPr>
              <a:t>Korrektheit</a:t>
            </a:r>
            <a:r>
              <a:rPr lang="en-GB" sz="1500" dirty="0">
                <a:solidFill>
                  <a:schemeClr val="bg1"/>
                </a:solidFill>
              </a:rPr>
              <a:t>, </a:t>
            </a:r>
            <a:r>
              <a:rPr lang="en-GB" sz="1500" dirty="0" err="1">
                <a:solidFill>
                  <a:schemeClr val="bg1"/>
                </a:solidFill>
              </a:rPr>
              <a:t>Genauigkeit</a:t>
            </a:r>
            <a:r>
              <a:rPr lang="en-GB" sz="1500" dirty="0">
                <a:solidFill>
                  <a:schemeClr val="bg1"/>
                </a:solidFill>
              </a:rPr>
              <a:t> und </a:t>
            </a:r>
            <a:r>
              <a:rPr lang="en-GB" sz="1500" dirty="0" err="1">
                <a:solidFill>
                  <a:schemeClr val="bg1"/>
                </a:solidFill>
              </a:rPr>
              <a:t>Vollständigkeit</a:t>
            </a:r>
            <a:r>
              <a:rPr lang="en-GB" sz="1500" dirty="0">
                <a:solidFill>
                  <a:schemeClr val="bg1"/>
                </a:solidFill>
              </a:rPr>
              <a:t>.</a:t>
            </a:r>
          </a:p>
          <a:p>
            <a:pPr algn="l">
              <a:spcAft>
                <a:spcPts val="1200"/>
              </a:spcAft>
            </a:pPr>
            <a:r>
              <a:rPr lang="en-GB" sz="1500" dirty="0" err="1">
                <a:solidFill>
                  <a:schemeClr val="bg1"/>
                </a:solidFill>
              </a:rPr>
              <a:t>TenneT</a:t>
            </a:r>
            <a:r>
              <a:rPr lang="en-GB" sz="1500" dirty="0">
                <a:solidFill>
                  <a:schemeClr val="bg1"/>
                </a:solidFill>
              </a:rPr>
              <a:t> </a:t>
            </a:r>
            <a:r>
              <a:rPr lang="en-GB" sz="1500" dirty="0" err="1">
                <a:solidFill>
                  <a:schemeClr val="bg1"/>
                </a:solidFill>
              </a:rPr>
              <a:t>übernimmt</a:t>
            </a:r>
            <a:r>
              <a:rPr lang="en-GB" sz="1500" dirty="0">
                <a:solidFill>
                  <a:schemeClr val="bg1"/>
                </a:solidFill>
              </a:rPr>
              <a:t> </a:t>
            </a:r>
            <a:r>
              <a:rPr lang="en-GB" sz="1500" dirty="0" err="1">
                <a:solidFill>
                  <a:schemeClr val="bg1"/>
                </a:solidFill>
              </a:rPr>
              <a:t>keinerlei</a:t>
            </a:r>
            <a:r>
              <a:rPr lang="en-GB" sz="1500" dirty="0">
                <a:solidFill>
                  <a:schemeClr val="bg1"/>
                </a:solidFill>
              </a:rPr>
              <a:t> </a:t>
            </a:r>
            <a:r>
              <a:rPr lang="en-GB" sz="1500" dirty="0" err="1">
                <a:solidFill>
                  <a:schemeClr val="bg1"/>
                </a:solidFill>
              </a:rPr>
              <a:t>Haftung</a:t>
            </a:r>
            <a:r>
              <a:rPr lang="en-GB" sz="1500" dirty="0">
                <a:solidFill>
                  <a:schemeClr val="bg1"/>
                </a:solidFill>
              </a:rPr>
              <a:t> </a:t>
            </a:r>
            <a:r>
              <a:rPr lang="en-GB" sz="1500" dirty="0" err="1">
                <a:solidFill>
                  <a:schemeClr val="bg1"/>
                </a:solidFill>
              </a:rPr>
              <a:t>für</a:t>
            </a:r>
            <a:r>
              <a:rPr lang="en-GB" sz="1500" dirty="0">
                <a:solidFill>
                  <a:schemeClr val="bg1"/>
                </a:solidFill>
              </a:rPr>
              <a:t> (</a:t>
            </a:r>
            <a:r>
              <a:rPr lang="en-GB" sz="1500" dirty="0" err="1">
                <a:solidFill>
                  <a:schemeClr val="bg1"/>
                </a:solidFill>
              </a:rPr>
              <a:t>vermeintliche</a:t>
            </a:r>
            <a:r>
              <a:rPr lang="en-GB" sz="1500" dirty="0">
                <a:solidFill>
                  <a:schemeClr val="bg1"/>
                </a:solidFill>
              </a:rPr>
              <a:t>) </a:t>
            </a:r>
            <a:r>
              <a:rPr lang="en-GB" sz="1500" dirty="0" err="1">
                <a:solidFill>
                  <a:schemeClr val="bg1"/>
                </a:solidFill>
              </a:rPr>
              <a:t>Schäden</a:t>
            </a:r>
            <a:r>
              <a:rPr lang="en-GB" sz="1500" dirty="0">
                <a:solidFill>
                  <a:schemeClr val="bg1"/>
                </a:solidFill>
              </a:rPr>
              <a:t>, die </a:t>
            </a:r>
            <a:r>
              <a:rPr lang="en-GB" sz="1500" dirty="0" err="1">
                <a:solidFill>
                  <a:schemeClr val="bg1"/>
                </a:solidFill>
              </a:rPr>
              <a:t>sich</a:t>
            </a:r>
            <a:r>
              <a:rPr lang="en-GB" sz="1500" dirty="0">
                <a:solidFill>
                  <a:schemeClr val="bg1"/>
                </a:solidFill>
              </a:rPr>
              <a:t> </a:t>
            </a:r>
            <a:r>
              <a:rPr lang="en-GB" sz="1500" dirty="0" err="1">
                <a:solidFill>
                  <a:schemeClr val="bg1"/>
                </a:solidFill>
              </a:rPr>
              <a:t>aus</a:t>
            </a:r>
            <a:r>
              <a:rPr lang="en-GB" sz="1500" dirty="0">
                <a:solidFill>
                  <a:schemeClr val="bg1"/>
                </a:solidFill>
              </a:rPr>
              <a:t> </a:t>
            </a:r>
            <a:r>
              <a:rPr lang="en-GB" sz="1500" dirty="0" err="1">
                <a:solidFill>
                  <a:schemeClr val="bg1"/>
                </a:solidFill>
              </a:rPr>
              <a:t>dieser</a:t>
            </a:r>
            <a:r>
              <a:rPr lang="en-GB" sz="1500" dirty="0">
                <a:solidFill>
                  <a:schemeClr val="bg1"/>
                </a:solidFill>
              </a:rPr>
              <a:t> PowerPoint-</a:t>
            </a:r>
            <a:r>
              <a:rPr lang="en-GB" sz="1500" dirty="0" err="1">
                <a:solidFill>
                  <a:schemeClr val="bg1"/>
                </a:solidFill>
              </a:rPr>
              <a:t>Präsentation</a:t>
            </a:r>
            <a:r>
              <a:rPr lang="en-GB" sz="1500" dirty="0">
                <a:solidFill>
                  <a:schemeClr val="bg1"/>
                </a:solidFill>
              </a:rPr>
              <a:t> </a:t>
            </a:r>
            <a:r>
              <a:rPr lang="en-GB" sz="1500" dirty="0" err="1">
                <a:solidFill>
                  <a:schemeClr val="bg1"/>
                </a:solidFill>
              </a:rPr>
              <a:t>ergeben</a:t>
            </a:r>
            <a:r>
              <a:rPr lang="en-GB" sz="1500" dirty="0">
                <a:solidFill>
                  <a:schemeClr val="bg1"/>
                </a:solidFill>
              </a:rPr>
              <a:t>, </a:t>
            </a:r>
            <a:r>
              <a:rPr lang="en-GB" sz="1500" dirty="0" err="1">
                <a:solidFill>
                  <a:schemeClr val="bg1"/>
                </a:solidFill>
              </a:rPr>
              <a:t>beziehungsweise</a:t>
            </a:r>
            <a:r>
              <a:rPr lang="en-GB" sz="1500" dirty="0">
                <a:solidFill>
                  <a:schemeClr val="bg1"/>
                </a:solidFill>
              </a:rPr>
              <a:t> </a:t>
            </a:r>
            <a:r>
              <a:rPr lang="en-GB" sz="1500" dirty="0" err="1">
                <a:solidFill>
                  <a:schemeClr val="bg1"/>
                </a:solidFill>
              </a:rPr>
              <a:t>für</a:t>
            </a:r>
            <a:r>
              <a:rPr lang="en-GB" sz="1500" dirty="0">
                <a:solidFill>
                  <a:schemeClr val="bg1"/>
                </a:solidFill>
              </a:rPr>
              <a:t> </a:t>
            </a:r>
            <a:r>
              <a:rPr lang="en-GB" sz="1500" dirty="0" err="1">
                <a:solidFill>
                  <a:schemeClr val="bg1"/>
                </a:solidFill>
              </a:rPr>
              <a:t>Auswirkungen</a:t>
            </a:r>
            <a:r>
              <a:rPr lang="en-GB" sz="1500" dirty="0">
                <a:solidFill>
                  <a:schemeClr val="bg1"/>
                </a:solidFill>
              </a:rPr>
              <a:t> von </a:t>
            </a:r>
            <a:r>
              <a:rPr lang="en-GB" sz="1500" dirty="0" err="1">
                <a:solidFill>
                  <a:schemeClr val="bg1"/>
                </a:solidFill>
              </a:rPr>
              <a:t>Aktivitäten</a:t>
            </a:r>
            <a:r>
              <a:rPr lang="en-GB" sz="1500" dirty="0">
                <a:solidFill>
                  <a:schemeClr val="bg1"/>
                </a:solidFill>
              </a:rPr>
              <a:t>, die auf der </a:t>
            </a:r>
            <a:r>
              <a:rPr lang="en-GB" sz="1500" dirty="0" err="1">
                <a:solidFill>
                  <a:schemeClr val="bg1"/>
                </a:solidFill>
              </a:rPr>
              <a:t>Grundlage</a:t>
            </a:r>
            <a:r>
              <a:rPr lang="en-GB" sz="1500" dirty="0">
                <a:solidFill>
                  <a:schemeClr val="bg1"/>
                </a:solidFill>
              </a:rPr>
              <a:t> der </a:t>
            </a:r>
            <a:r>
              <a:rPr lang="en-GB" sz="1500" dirty="0" err="1">
                <a:solidFill>
                  <a:schemeClr val="bg1"/>
                </a:solidFill>
              </a:rPr>
              <a:t>Angaben</a:t>
            </a:r>
            <a:r>
              <a:rPr lang="en-GB" sz="1500" dirty="0">
                <a:solidFill>
                  <a:schemeClr val="bg1"/>
                </a:solidFill>
              </a:rPr>
              <a:t> und </a:t>
            </a:r>
            <a:r>
              <a:rPr lang="en-GB" sz="1500" dirty="0" err="1">
                <a:solidFill>
                  <a:schemeClr val="bg1"/>
                </a:solidFill>
              </a:rPr>
              <a:t>Informationen</a:t>
            </a:r>
            <a:r>
              <a:rPr lang="en-GB" sz="1500" dirty="0">
                <a:solidFill>
                  <a:schemeClr val="bg1"/>
                </a:solidFill>
              </a:rPr>
              <a:t> in </a:t>
            </a:r>
            <a:r>
              <a:rPr lang="en-GB" sz="1500" dirty="0" err="1">
                <a:solidFill>
                  <a:schemeClr val="bg1"/>
                </a:solidFill>
              </a:rPr>
              <a:t>dieser</a:t>
            </a:r>
            <a:r>
              <a:rPr lang="en-GB" sz="1500" dirty="0">
                <a:solidFill>
                  <a:schemeClr val="bg1"/>
                </a:solidFill>
              </a:rPr>
              <a:t> PowerPoint-</a:t>
            </a:r>
            <a:r>
              <a:rPr lang="en-GB" sz="1500" dirty="0" err="1">
                <a:solidFill>
                  <a:schemeClr val="bg1"/>
                </a:solidFill>
              </a:rPr>
              <a:t>Präsentation</a:t>
            </a:r>
            <a:r>
              <a:rPr lang="en-GB" sz="1500" dirty="0">
                <a:solidFill>
                  <a:schemeClr val="bg1"/>
                </a:solidFill>
              </a:rPr>
              <a:t> </a:t>
            </a:r>
            <a:r>
              <a:rPr lang="en-GB" sz="1500" dirty="0" err="1">
                <a:solidFill>
                  <a:schemeClr val="bg1"/>
                </a:solidFill>
              </a:rPr>
              <a:t>entfaltet</a:t>
            </a:r>
            <a:r>
              <a:rPr lang="en-GB" sz="1500" dirty="0">
                <a:solidFill>
                  <a:schemeClr val="bg1"/>
                </a:solidFill>
              </a:rPr>
              <a:t> </a:t>
            </a:r>
            <a:r>
              <a:rPr lang="en-GB" sz="1500" dirty="0" err="1">
                <a:solidFill>
                  <a:schemeClr val="bg1"/>
                </a:solidFill>
              </a:rPr>
              <a:t>werden</a:t>
            </a:r>
            <a:r>
              <a:rPr lang="en-GB" sz="15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D1151D-3376-C649-86ED-6F2B6C4D370C}"/>
              </a:ext>
            </a:extLst>
          </p:cNvPr>
          <p:cNvSpPr txBox="1"/>
          <p:nvPr userDrawn="1"/>
        </p:nvSpPr>
        <p:spPr>
          <a:xfrm>
            <a:off x="1364402" y="589832"/>
            <a:ext cx="10031888" cy="432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3000" b="1" dirty="0">
                <a:solidFill>
                  <a:schemeClr val="bg1"/>
                </a:solidFill>
              </a:rPr>
              <a:t>Disclaimer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C78366-82BC-1A47-8A20-8BC867DAD0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7045" y="6503351"/>
            <a:ext cx="948119" cy="17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025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king power further – 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7937E1C-5D21-6A47-9808-68E453945FB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455144512"/>
              </p:ext>
            </p:extLst>
          </p:nvPr>
        </p:nvGraphicFramePr>
        <p:xfrm>
          <a:off x="-381965" y="-162043"/>
          <a:ext cx="12959982" cy="7199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999">
                  <a:extLst>
                    <a:ext uri="{9D8B030D-6E8A-4147-A177-3AD203B41FA5}">
                      <a16:colId xmlns:a16="http://schemas.microsoft.com/office/drawing/2014/main" val="3446020227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1444038365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1238181253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297292423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3195920830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762918820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3658407778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422089238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214612928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1500141142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761502769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1330765595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477405726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441464480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406926072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718999815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311714399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954741492"/>
                    </a:ext>
                  </a:extLst>
                </a:gridCol>
              </a:tblGrid>
              <a:tr h="719999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327233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209294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521029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998905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4192217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7247306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277970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019654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633462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993188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3B56CCA3-50C2-9A49-B31C-03BC39AEE9B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840"/>
            <a:ext cx="12192000" cy="6856321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1C3FAD29-6EB3-46A6-AABD-D266C1B86D1C}"/>
              </a:ext>
            </a:extLst>
          </p:cNvPr>
          <p:cNvSpPr>
            <a:spLocks/>
          </p:cNvSpPr>
          <p:nvPr userDrawn="1"/>
        </p:nvSpPr>
        <p:spPr bwMode="auto">
          <a:xfrm>
            <a:off x="336558" y="542932"/>
            <a:ext cx="9359899" cy="5772151"/>
          </a:xfrm>
          <a:custGeom>
            <a:avLst/>
            <a:gdLst>
              <a:gd name="T0" fmla="*/ 5896 w 5896"/>
              <a:gd name="T1" fmla="*/ 0 h 3636"/>
              <a:gd name="T2" fmla="*/ 0 w 5896"/>
              <a:gd name="T3" fmla="*/ 3 h 3636"/>
              <a:gd name="T4" fmla="*/ 0 w 5896"/>
              <a:gd name="T5" fmla="*/ 3636 h 3636"/>
              <a:gd name="T6" fmla="*/ 5524 w 5896"/>
              <a:gd name="T7" fmla="*/ 3633 h 3636"/>
              <a:gd name="T8" fmla="*/ 5896 w 5896"/>
              <a:gd name="T9" fmla="*/ 3447 h 3636"/>
              <a:gd name="T10" fmla="*/ 5896 w 5896"/>
              <a:gd name="T11" fmla="*/ 0 h 3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896" h="3636">
                <a:moveTo>
                  <a:pt x="5896" y="0"/>
                </a:moveTo>
                <a:lnTo>
                  <a:pt x="0" y="3"/>
                </a:lnTo>
                <a:lnTo>
                  <a:pt x="0" y="3636"/>
                </a:lnTo>
                <a:lnTo>
                  <a:pt x="5524" y="3633"/>
                </a:lnTo>
                <a:lnTo>
                  <a:pt x="5896" y="3447"/>
                </a:lnTo>
                <a:lnTo>
                  <a:pt x="58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8" tIns="45709" rIns="91418" bIns="45709" numCol="1" anchor="t" anchorCtr="0" compatLnSpc="1">
            <a:prstTxWarp prst="textNoShape">
              <a:avLst/>
            </a:prstTxWarp>
          </a:bodyPr>
          <a:lstStyle/>
          <a:p>
            <a:endParaRPr lang="en-GB" sz="111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3FE82F-5AF5-F543-9DDE-D9ABF6FE1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F71B47-C236-BD4A-BAEC-3FD49E9CEDDA}" type="datetime4">
              <a:rPr lang="en-GB" smtClean="0"/>
              <a:t>27 November 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A1B553-039F-254C-9149-E677DD16B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Confidentiality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18363A-34E4-FD49-BCEE-7FB7A6B1C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2E7EA47-C16F-484F-9C0D-C4523DDA169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95DC7B-8FB6-1C49-A1C3-4B83D3D58135}"/>
              </a:ext>
            </a:extLst>
          </p:cNvPr>
          <p:cNvSpPr txBox="1"/>
          <p:nvPr userDrawn="1"/>
        </p:nvSpPr>
        <p:spPr>
          <a:xfrm>
            <a:off x="512063" y="685801"/>
            <a:ext cx="7737857" cy="52937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GB" sz="1800" dirty="0" err="1">
                <a:solidFill>
                  <a:schemeClr val="accent5"/>
                </a:solidFill>
              </a:rPr>
              <a:t>TenneT</a:t>
            </a:r>
            <a:r>
              <a:rPr lang="en-GB" sz="1800" dirty="0">
                <a:solidFill>
                  <a:schemeClr val="accent5"/>
                </a:solidFill>
              </a:rPr>
              <a:t> </a:t>
            </a:r>
            <a:r>
              <a:rPr lang="en-GB" sz="1800" dirty="0" err="1">
                <a:solidFill>
                  <a:schemeClr val="accent5"/>
                </a:solidFill>
              </a:rPr>
              <a:t>ist</a:t>
            </a:r>
            <a:r>
              <a:rPr lang="en-GB" sz="1800" dirty="0">
                <a:solidFill>
                  <a:schemeClr val="accent5"/>
                </a:solidFill>
              </a:rPr>
              <a:t> </a:t>
            </a:r>
            <a:r>
              <a:rPr lang="en-GB" sz="1800" dirty="0" err="1">
                <a:solidFill>
                  <a:schemeClr val="accent5"/>
                </a:solidFill>
              </a:rPr>
              <a:t>ein</a:t>
            </a:r>
            <a:r>
              <a:rPr lang="en-GB" sz="1800" dirty="0">
                <a:solidFill>
                  <a:schemeClr val="accent5"/>
                </a:solidFill>
              </a:rPr>
              <a:t> </a:t>
            </a:r>
            <a:r>
              <a:rPr lang="en-GB" sz="1800" dirty="0" err="1">
                <a:solidFill>
                  <a:schemeClr val="accent5"/>
                </a:solidFill>
              </a:rPr>
              <a:t>führender</a:t>
            </a:r>
            <a:r>
              <a:rPr lang="en-GB" sz="1800" dirty="0">
                <a:solidFill>
                  <a:schemeClr val="accent5"/>
                </a:solidFill>
              </a:rPr>
              <a:t> </a:t>
            </a:r>
            <a:r>
              <a:rPr lang="en-GB" sz="1800" dirty="0" err="1">
                <a:solidFill>
                  <a:schemeClr val="accent5"/>
                </a:solidFill>
              </a:rPr>
              <a:t>europäischer</a:t>
            </a:r>
            <a:r>
              <a:rPr lang="en-GB" sz="1800" dirty="0">
                <a:solidFill>
                  <a:schemeClr val="accent5"/>
                </a:solidFill>
              </a:rPr>
              <a:t> </a:t>
            </a:r>
            <a:r>
              <a:rPr lang="en-GB" sz="1800" dirty="0" err="1">
                <a:solidFill>
                  <a:schemeClr val="accent5"/>
                </a:solidFill>
              </a:rPr>
              <a:t>Übertragungsnetzbetreiber</a:t>
            </a:r>
            <a:r>
              <a:rPr lang="en-GB" sz="1800" dirty="0">
                <a:solidFill>
                  <a:schemeClr val="accent5"/>
                </a:solidFill>
              </a:rPr>
              <a:t>. </a:t>
            </a:r>
            <a:r>
              <a:rPr lang="en-GB" sz="1800" dirty="0" err="1">
                <a:solidFill>
                  <a:schemeClr val="accent5"/>
                </a:solidFill>
              </a:rPr>
              <a:t>Wir</a:t>
            </a:r>
            <a:r>
              <a:rPr lang="en-GB" sz="1800" dirty="0">
                <a:solidFill>
                  <a:schemeClr val="accent5"/>
                </a:solidFill>
              </a:rPr>
              <a:t> </a:t>
            </a:r>
            <a:r>
              <a:rPr lang="en-GB" sz="1800" dirty="0" err="1">
                <a:solidFill>
                  <a:schemeClr val="accent5"/>
                </a:solidFill>
              </a:rPr>
              <a:t>planen</a:t>
            </a:r>
            <a:r>
              <a:rPr lang="en-GB" sz="1800" dirty="0">
                <a:solidFill>
                  <a:schemeClr val="accent5"/>
                </a:solidFill>
              </a:rPr>
              <a:t>, </a:t>
            </a:r>
            <a:r>
              <a:rPr lang="en-GB" sz="1800" dirty="0" err="1">
                <a:solidFill>
                  <a:schemeClr val="accent5"/>
                </a:solidFill>
              </a:rPr>
              <a:t>bauen</a:t>
            </a:r>
            <a:r>
              <a:rPr lang="en-GB" sz="1800" dirty="0">
                <a:solidFill>
                  <a:schemeClr val="accent5"/>
                </a:solidFill>
              </a:rPr>
              <a:t>, </a:t>
            </a:r>
            <a:r>
              <a:rPr lang="en-GB" sz="1800" dirty="0" err="1">
                <a:solidFill>
                  <a:schemeClr val="accent5"/>
                </a:solidFill>
              </a:rPr>
              <a:t>warten</a:t>
            </a:r>
            <a:r>
              <a:rPr lang="en-GB" sz="1800" dirty="0">
                <a:solidFill>
                  <a:schemeClr val="accent5"/>
                </a:solidFill>
              </a:rPr>
              <a:t> und </a:t>
            </a:r>
            <a:r>
              <a:rPr lang="en-GB" sz="1800" dirty="0" err="1">
                <a:solidFill>
                  <a:schemeClr val="accent5"/>
                </a:solidFill>
              </a:rPr>
              <a:t>betreiben</a:t>
            </a:r>
            <a:r>
              <a:rPr lang="en-GB" sz="1800" dirty="0">
                <a:solidFill>
                  <a:schemeClr val="accent5"/>
                </a:solidFill>
              </a:rPr>
              <a:t> das Hoch- und </a:t>
            </a:r>
            <a:r>
              <a:rPr lang="en-GB" sz="1800" dirty="0" err="1">
                <a:solidFill>
                  <a:schemeClr val="accent5"/>
                </a:solidFill>
              </a:rPr>
              <a:t>Höchstspannungsnetz</a:t>
            </a:r>
            <a:r>
              <a:rPr lang="en-GB" sz="1800" dirty="0">
                <a:solidFill>
                  <a:schemeClr val="accent5"/>
                </a:solidFill>
              </a:rPr>
              <a:t> in den </a:t>
            </a:r>
            <a:r>
              <a:rPr lang="en-GB" sz="1800" dirty="0" err="1">
                <a:solidFill>
                  <a:schemeClr val="accent5"/>
                </a:solidFill>
              </a:rPr>
              <a:t>Niederlanden</a:t>
            </a:r>
            <a:r>
              <a:rPr lang="en-GB" sz="1800" dirty="0">
                <a:solidFill>
                  <a:schemeClr val="accent5"/>
                </a:solidFill>
              </a:rPr>
              <a:t> und </a:t>
            </a:r>
            <a:r>
              <a:rPr lang="en-GB" sz="1800" dirty="0" err="1">
                <a:solidFill>
                  <a:schemeClr val="accent5"/>
                </a:solidFill>
              </a:rPr>
              <a:t>weiten</a:t>
            </a:r>
            <a:r>
              <a:rPr lang="en-GB" sz="1800" dirty="0">
                <a:solidFill>
                  <a:schemeClr val="accent5"/>
                </a:solidFill>
              </a:rPr>
              <a:t> </a:t>
            </a:r>
            <a:r>
              <a:rPr lang="en-GB" sz="1800" dirty="0" err="1">
                <a:solidFill>
                  <a:schemeClr val="accent5"/>
                </a:solidFill>
              </a:rPr>
              <a:t>Teilen</a:t>
            </a:r>
            <a:r>
              <a:rPr lang="en-GB" sz="1800" dirty="0">
                <a:solidFill>
                  <a:schemeClr val="accent5"/>
                </a:solidFill>
              </a:rPr>
              <a:t> </a:t>
            </a:r>
            <a:r>
              <a:rPr lang="en-GB" sz="1800" dirty="0" err="1">
                <a:solidFill>
                  <a:schemeClr val="accent5"/>
                </a:solidFill>
              </a:rPr>
              <a:t>Deutschlands</a:t>
            </a:r>
            <a:r>
              <a:rPr lang="en-GB" sz="1800" dirty="0">
                <a:solidFill>
                  <a:schemeClr val="accent5"/>
                </a:solidFill>
              </a:rPr>
              <a:t> und </a:t>
            </a:r>
            <a:r>
              <a:rPr lang="en-GB" sz="1800" dirty="0" err="1">
                <a:solidFill>
                  <a:schemeClr val="accent5"/>
                </a:solidFill>
              </a:rPr>
              <a:t>ermöglichen</a:t>
            </a:r>
            <a:r>
              <a:rPr lang="en-GB" sz="1800" dirty="0">
                <a:solidFill>
                  <a:schemeClr val="accent5"/>
                </a:solidFill>
              </a:rPr>
              <a:t> den </a:t>
            </a:r>
            <a:r>
              <a:rPr lang="en-GB" sz="1800" dirty="0" err="1">
                <a:solidFill>
                  <a:schemeClr val="accent5"/>
                </a:solidFill>
              </a:rPr>
              <a:t>europäischen</a:t>
            </a:r>
            <a:r>
              <a:rPr lang="en-GB" sz="1800" dirty="0">
                <a:solidFill>
                  <a:schemeClr val="accent5"/>
                </a:solidFill>
              </a:rPr>
              <a:t> </a:t>
            </a:r>
            <a:r>
              <a:rPr lang="en-GB" sz="1800" dirty="0" err="1">
                <a:solidFill>
                  <a:schemeClr val="accent5"/>
                </a:solidFill>
              </a:rPr>
              <a:t>Energiemarkt</a:t>
            </a:r>
            <a:r>
              <a:rPr lang="en-GB" sz="1800" dirty="0">
                <a:solidFill>
                  <a:schemeClr val="accent5"/>
                </a:solidFill>
              </a:rPr>
              <a:t>. </a:t>
            </a:r>
            <a:r>
              <a:rPr lang="en-GB" sz="1800" dirty="0" err="1">
                <a:solidFill>
                  <a:schemeClr val="accent5"/>
                </a:solidFill>
              </a:rPr>
              <a:t>Wir</a:t>
            </a:r>
            <a:r>
              <a:rPr lang="en-GB" sz="1800" dirty="0">
                <a:solidFill>
                  <a:schemeClr val="accent5"/>
                </a:solidFill>
              </a:rPr>
              <a:t> </a:t>
            </a:r>
            <a:r>
              <a:rPr lang="en-GB" sz="1800" dirty="0" err="1">
                <a:solidFill>
                  <a:schemeClr val="accent5"/>
                </a:solidFill>
              </a:rPr>
              <a:t>setzen</a:t>
            </a:r>
            <a:r>
              <a:rPr lang="en-GB" sz="1800" dirty="0">
                <a:solidFill>
                  <a:schemeClr val="accent5"/>
                </a:solidFill>
              </a:rPr>
              <a:t> </a:t>
            </a:r>
            <a:r>
              <a:rPr lang="en-GB" sz="1800" dirty="0" err="1">
                <a:solidFill>
                  <a:schemeClr val="accent5"/>
                </a:solidFill>
              </a:rPr>
              <a:t>uns</a:t>
            </a:r>
            <a:r>
              <a:rPr lang="en-GB" sz="1800" dirty="0">
                <a:solidFill>
                  <a:schemeClr val="accent5"/>
                </a:solidFill>
              </a:rPr>
              <a:t> </a:t>
            </a:r>
            <a:r>
              <a:rPr lang="en-GB" sz="1800" dirty="0" err="1">
                <a:solidFill>
                  <a:schemeClr val="accent5"/>
                </a:solidFill>
              </a:rPr>
              <a:t>dafür</a:t>
            </a:r>
            <a:r>
              <a:rPr lang="en-GB" sz="1800" dirty="0">
                <a:solidFill>
                  <a:schemeClr val="accent5"/>
                </a:solidFill>
              </a:rPr>
              <a:t> </a:t>
            </a:r>
            <a:r>
              <a:rPr lang="en-GB" sz="1800" dirty="0" err="1">
                <a:solidFill>
                  <a:schemeClr val="accent5"/>
                </a:solidFill>
              </a:rPr>
              <a:t>ein</a:t>
            </a:r>
            <a:r>
              <a:rPr lang="en-GB" sz="1800" dirty="0">
                <a:solidFill>
                  <a:schemeClr val="accent5"/>
                </a:solidFill>
              </a:rPr>
              <a:t>, </a:t>
            </a:r>
            <a:r>
              <a:rPr lang="en-GB" sz="1800" dirty="0" err="1">
                <a:solidFill>
                  <a:schemeClr val="accent5"/>
                </a:solidFill>
              </a:rPr>
              <a:t>heute</a:t>
            </a:r>
            <a:r>
              <a:rPr lang="en-GB" sz="1800" dirty="0">
                <a:solidFill>
                  <a:schemeClr val="accent5"/>
                </a:solidFill>
              </a:rPr>
              <a:t> und </a:t>
            </a:r>
            <a:r>
              <a:rPr lang="en-GB" sz="1800" dirty="0" err="1">
                <a:solidFill>
                  <a:schemeClr val="accent5"/>
                </a:solidFill>
              </a:rPr>
              <a:t>zukünftig</a:t>
            </a:r>
            <a:r>
              <a:rPr lang="en-GB" sz="1800" dirty="0">
                <a:solidFill>
                  <a:schemeClr val="accent5"/>
                </a:solidFill>
              </a:rPr>
              <a:t> 24 </a:t>
            </a:r>
            <a:r>
              <a:rPr lang="en-GB" sz="1800" dirty="0" err="1">
                <a:solidFill>
                  <a:schemeClr val="accent5"/>
                </a:solidFill>
              </a:rPr>
              <a:t>Stunden</a:t>
            </a:r>
            <a:r>
              <a:rPr lang="en-GB" sz="1800" dirty="0">
                <a:solidFill>
                  <a:schemeClr val="accent5"/>
                </a:solidFill>
              </a:rPr>
              <a:t> am Tag und 365 </a:t>
            </a:r>
            <a:r>
              <a:rPr lang="en-GB" sz="1800" dirty="0" err="1">
                <a:solidFill>
                  <a:schemeClr val="accent5"/>
                </a:solidFill>
              </a:rPr>
              <a:t>Tage</a:t>
            </a:r>
            <a:r>
              <a:rPr lang="en-GB" sz="1800" dirty="0">
                <a:solidFill>
                  <a:schemeClr val="accent5"/>
                </a:solidFill>
              </a:rPr>
              <a:t> </a:t>
            </a:r>
            <a:r>
              <a:rPr lang="en-GB" sz="1800" dirty="0" err="1">
                <a:solidFill>
                  <a:schemeClr val="accent5"/>
                </a:solidFill>
              </a:rPr>
              <a:t>im</a:t>
            </a:r>
            <a:r>
              <a:rPr lang="en-GB" sz="1800" dirty="0">
                <a:solidFill>
                  <a:schemeClr val="accent5"/>
                </a:solidFill>
              </a:rPr>
              <a:t> </a:t>
            </a:r>
            <a:r>
              <a:rPr lang="en-GB" sz="1800" dirty="0" err="1">
                <a:solidFill>
                  <a:schemeClr val="accent5"/>
                </a:solidFill>
              </a:rPr>
              <a:t>Jahr</a:t>
            </a:r>
            <a:r>
              <a:rPr lang="en-GB" sz="1800" dirty="0">
                <a:solidFill>
                  <a:schemeClr val="accent5"/>
                </a:solidFill>
              </a:rPr>
              <a:t> </a:t>
            </a:r>
            <a:r>
              <a:rPr lang="en-GB" sz="1800" dirty="0" err="1">
                <a:solidFill>
                  <a:schemeClr val="accent5"/>
                </a:solidFill>
              </a:rPr>
              <a:t>eine</a:t>
            </a:r>
            <a:r>
              <a:rPr lang="en-GB" sz="1800" dirty="0">
                <a:solidFill>
                  <a:schemeClr val="accent5"/>
                </a:solidFill>
              </a:rPr>
              <a:t> </a:t>
            </a:r>
            <a:r>
              <a:rPr lang="en-GB" sz="1800" dirty="0" err="1">
                <a:solidFill>
                  <a:schemeClr val="accent5"/>
                </a:solidFill>
              </a:rPr>
              <a:t>sichere</a:t>
            </a:r>
            <a:r>
              <a:rPr lang="en-GB" sz="1800" dirty="0">
                <a:solidFill>
                  <a:schemeClr val="accent5"/>
                </a:solidFill>
              </a:rPr>
              <a:t> und </a:t>
            </a:r>
            <a:r>
              <a:rPr lang="en-GB" sz="1800" dirty="0" err="1">
                <a:solidFill>
                  <a:schemeClr val="accent5"/>
                </a:solidFill>
              </a:rPr>
              <a:t>zuverlässige</a:t>
            </a:r>
            <a:r>
              <a:rPr lang="en-GB" sz="1800" dirty="0">
                <a:solidFill>
                  <a:schemeClr val="accent5"/>
                </a:solidFill>
              </a:rPr>
              <a:t> </a:t>
            </a:r>
            <a:r>
              <a:rPr lang="en-GB" sz="1800" dirty="0" err="1">
                <a:solidFill>
                  <a:schemeClr val="accent5"/>
                </a:solidFill>
              </a:rPr>
              <a:t>Stromversorgung</a:t>
            </a:r>
            <a:r>
              <a:rPr lang="en-GB" sz="1800" dirty="0">
                <a:solidFill>
                  <a:schemeClr val="accent5"/>
                </a:solidFill>
              </a:rPr>
              <a:t> </a:t>
            </a:r>
            <a:r>
              <a:rPr lang="en-GB" sz="1800" dirty="0" err="1">
                <a:solidFill>
                  <a:schemeClr val="accent5"/>
                </a:solidFill>
              </a:rPr>
              <a:t>zu</a:t>
            </a:r>
            <a:r>
              <a:rPr lang="en-GB" sz="1800" dirty="0">
                <a:solidFill>
                  <a:schemeClr val="accent5"/>
                </a:solidFill>
              </a:rPr>
              <a:t> </a:t>
            </a:r>
            <a:r>
              <a:rPr lang="en-GB" sz="1800" dirty="0" err="1">
                <a:solidFill>
                  <a:schemeClr val="accent5"/>
                </a:solidFill>
              </a:rPr>
              <a:t>gewährleisten</a:t>
            </a:r>
            <a:r>
              <a:rPr lang="en-GB" sz="1800" dirty="0">
                <a:solidFill>
                  <a:schemeClr val="accent5"/>
                </a:solidFill>
              </a:rPr>
              <a:t> und die </a:t>
            </a:r>
            <a:r>
              <a:rPr lang="en-GB" sz="1800" dirty="0" err="1">
                <a:solidFill>
                  <a:schemeClr val="accent5"/>
                </a:solidFill>
              </a:rPr>
              <a:t>Energiewende</a:t>
            </a:r>
            <a:r>
              <a:rPr lang="en-GB" sz="1800" dirty="0">
                <a:solidFill>
                  <a:schemeClr val="accent5"/>
                </a:solidFill>
              </a:rPr>
              <a:t> </a:t>
            </a:r>
            <a:r>
              <a:rPr lang="en-GB" sz="1800" dirty="0" err="1">
                <a:solidFill>
                  <a:schemeClr val="accent5"/>
                </a:solidFill>
              </a:rPr>
              <a:t>voranzutreiben</a:t>
            </a:r>
            <a:r>
              <a:rPr lang="en-GB" sz="1800" dirty="0">
                <a:solidFill>
                  <a:schemeClr val="accent5"/>
                </a:solidFill>
              </a:rPr>
              <a:t>. </a:t>
            </a:r>
            <a:r>
              <a:rPr lang="en-GB" sz="1800" dirty="0" err="1">
                <a:solidFill>
                  <a:schemeClr val="accent5"/>
                </a:solidFill>
              </a:rPr>
              <a:t>Mit</a:t>
            </a:r>
            <a:r>
              <a:rPr lang="en-GB" sz="1800" dirty="0">
                <a:solidFill>
                  <a:schemeClr val="accent5"/>
                </a:solidFill>
              </a:rPr>
              <a:t> </a:t>
            </a:r>
            <a:r>
              <a:rPr lang="en-GB" sz="1800" dirty="0" err="1">
                <a:solidFill>
                  <a:schemeClr val="accent5"/>
                </a:solidFill>
              </a:rPr>
              <a:t>rund</a:t>
            </a:r>
            <a:r>
              <a:rPr lang="en-GB" sz="1800" dirty="0">
                <a:solidFill>
                  <a:schemeClr val="accent5"/>
                </a:solidFill>
              </a:rPr>
              <a:t> 23.500 </a:t>
            </a:r>
            <a:r>
              <a:rPr lang="en-GB" sz="1800" dirty="0" err="1">
                <a:solidFill>
                  <a:schemeClr val="accent5"/>
                </a:solidFill>
              </a:rPr>
              <a:t>Kilometern</a:t>
            </a:r>
            <a:r>
              <a:rPr lang="en-GB" sz="1800" dirty="0">
                <a:solidFill>
                  <a:schemeClr val="accent5"/>
                </a:solidFill>
              </a:rPr>
              <a:t> Hoch- und </a:t>
            </a:r>
            <a:r>
              <a:rPr lang="en-GB" sz="1800" dirty="0" err="1">
                <a:solidFill>
                  <a:schemeClr val="accent5"/>
                </a:solidFill>
              </a:rPr>
              <a:t>Höchstspannungsleitungen</a:t>
            </a:r>
            <a:r>
              <a:rPr lang="en-GB" sz="1800" dirty="0">
                <a:solidFill>
                  <a:schemeClr val="accent5"/>
                </a:solidFill>
              </a:rPr>
              <a:t> in den </a:t>
            </a:r>
            <a:r>
              <a:rPr lang="en-GB" sz="1800" dirty="0" err="1">
                <a:solidFill>
                  <a:schemeClr val="accent5"/>
                </a:solidFill>
              </a:rPr>
              <a:t>Niederlanden</a:t>
            </a:r>
            <a:r>
              <a:rPr lang="en-GB" sz="1800" dirty="0">
                <a:solidFill>
                  <a:schemeClr val="accent5"/>
                </a:solidFill>
              </a:rPr>
              <a:t> und Deutschland </a:t>
            </a:r>
            <a:r>
              <a:rPr lang="en-GB" sz="1800" dirty="0" err="1">
                <a:solidFill>
                  <a:schemeClr val="accent5"/>
                </a:solidFill>
              </a:rPr>
              <a:t>bieten</a:t>
            </a:r>
            <a:r>
              <a:rPr lang="en-GB" sz="1800" dirty="0">
                <a:solidFill>
                  <a:schemeClr val="accent5"/>
                </a:solidFill>
              </a:rPr>
              <a:t> </a:t>
            </a:r>
            <a:r>
              <a:rPr lang="en-GB" sz="1800" dirty="0" err="1">
                <a:solidFill>
                  <a:schemeClr val="accent5"/>
                </a:solidFill>
              </a:rPr>
              <a:t>wir</a:t>
            </a:r>
            <a:r>
              <a:rPr lang="en-GB" sz="1800" dirty="0">
                <a:solidFill>
                  <a:schemeClr val="accent5"/>
                </a:solidFill>
              </a:rPr>
              <a:t> </a:t>
            </a:r>
            <a:r>
              <a:rPr lang="en-GB" sz="1800" dirty="0" err="1">
                <a:solidFill>
                  <a:schemeClr val="accent5"/>
                </a:solidFill>
              </a:rPr>
              <a:t>eine</a:t>
            </a:r>
            <a:r>
              <a:rPr lang="en-GB" sz="1800" dirty="0">
                <a:solidFill>
                  <a:schemeClr val="accent5"/>
                </a:solidFill>
              </a:rPr>
              <a:t> </a:t>
            </a:r>
            <a:r>
              <a:rPr lang="en-GB" sz="1800" dirty="0" err="1">
                <a:solidFill>
                  <a:schemeClr val="accent5"/>
                </a:solidFill>
              </a:rPr>
              <a:t>zuverlässige</a:t>
            </a:r>
            <a:r>
              <a:rPr lang="en-GB" sz="1800" dirty="0">
                <a:solidFill>
                  <a:schemeClr val="accent5"/>
                </a:solidFill>
              </a:rPr>
              <a:t> und </a:t>
            </a:r>
            <a:r>
              <a:rPr lang="en-GB" sz="1800" dirty="0" err="1">
                <a:solidFill>
                  <a:schemeClr val="accent5"/>
                </a:solidFill>
              </a:rPr>
              <a:t>sichere</a:t>
            </a:r>
            <a:r>
              <a:rPr lang="en-GB" sz="1800" dirty="0">
                <a:solidFill>
                  <a:schemeClr val="accent5"/>
                </a:solidFill>
              </a:rPr>
              <a:t> </a:t>
            </a:r>
            <a:r>
              <a:rPr lang="en-GB" sz="1800" dirty="0" err="1">
                <a:solidFill>
                  <a:schemeClr val="accent5"/>
                </a:solidFill>
              </a:rPr>
              <a:t>Stromversorgung</a:t>
            </a:r>
            <a:r>
              <a:rPr lang="en-GB" sz="1800" dirty="0">
                <a:solidFill>
                  <a:schemeClr val="accent5"/>
                </a:solidFill>
              </a:rPr>
              <a:t> </a:t>
            </a:r>
            <a:r>
              <a:rPr lang="en-GB" sz="1800" dirty="0" err="1">
                <a:solidFill>
                  <a:schemeClr val="accent5"/>
                </a:solidFill>
              </a:rPr>
              <a:t>für</a:t>
            </a:r>
            <a:r>
              <a:rPr lang="en-GB" sz="1800" dirty="0">
                <a:solidFill>
                  <a:schemeClr val="accent5"/>
                </a:solidFill>
              </a:rPr>
              <a:t> 42 </a:t>
            </a:r>
            <a:r>
              <a:rPr lang="en-GB" sz="1800" dirty="0" err="1">
                <a:solidFill>
                  <a:schemeClr val="accent5"/>
                </a:solidFill>
              </a:rPr>
              <a:t>Millionen</a:t>
            </a:r>
            <a:r>
              <a:rPr lang="en-GB" sz="1800" dirty="0">
                <a:solidFill>
                  <a:schemeClr val="accent5"/>
                </a:solidFill>
              </a:rPr>
              <a:t> </a:t>
            </a:r>
            <a:r>
              <a:rPr lang="en-GB" sz="1800" dirty="0" err="1">
                <a:solidFill>
                  <a:schemeClr val="accent5"/>
                </a:solidFill>
              </a:rPr>
              <a:t>Endverbraucher</a:t>
            </a:r>
            <a:r>
              <a:rPr lang="en-GB" sz="1800" dirty="0">
                <a:solidFill>
                  <a:schemeClr val="accent5"/>
                </a:solidFill>
              </a:rPr>
              <a:t> und </a:t>
            </a:r>
            <a:r>
              <a:rPr lang="en-GB" sz="1800" dirty="0" err="1">
                <a:solidFill>
                  <a:schemeClr val="accent5"/>
                </a:solidFill>
              </a:rPr>
              <a:t>halten</a:t>
            </a:r>
            <a:r>
              <a:rPr lang="en-GB" sz="1800" dirty="0">
                <a:solidFill>
                  <a:schemeClr val="accent5"/>
                </a:solidFill>
              </a:rPr>
              <a:t> </a:t>
            </a:r>
            <a:r>
              <a:rPr lang="en-GB" sz="1800" dirty="0" err="1">
                <a:solidFill>
                  <a:schemeClr val="accent5"/>
                </a:solidFill>
              </a:rPr>
              <a:t>dabei</a:t>
            </a:r>
            <a:r>
              <a:rPr lang="en-GB" sz="1800" dirty="0">
                <a:solidFill>
                  <a:schemeClr val="accent5"/>
                </a:solidFill>
              </a:rPr>
              <a:t> stets das </a:t>
            </a:r>
            <a:r>
              <a:rPr lang="en-GB" sz="1800" dirty="0" err="1">
                <a:solidFill>
                  <a:schemeClr val="accent5"/>
                </a:solidFill>
              </a:rPr>
              <a:t>Gleichgewicht</a:t>
            </a:r>
            <a:r>
              <a:rPr lang="en-GB" sz="1800" dirty="0">
                <a:solidFill>
                  <a:schemeClr val="accent5"/>
                </a:solidFill>
              </a:rPr>
              <a:t> </a:t>
            </a:r>
            <a:r>
              <a:rPr lang="en-GB" sz="1800" dirty="0" err="1">
                <a:solidFill>
                  <a:schemeClr val="accent5"/>
                </a:solidFill>
              </a:rPr>
              <a:t>zwischen</a:t>
            </a:r>
            <a:r>
              <a:rPr lang="en-GB" sz="1800" dirty="0">
                <a:solidFill>
                  <a:schemeClr val="accent5"/>
                </a:solidFill>
              </a:rPr>
              <a:t> </a:t>
            </a:r>
            <a:r>
              <a:rPr lang="en-GB" sz="1800" dirty="0" err="1">
                <a:solidFill>
                  <a:schemeClr val="accent5"/>
                </a:solidFill>
              </a:rPr>
              <a:t>Stromangebot</a:t>
            </a:r>
            <a:r>
              <a:rPr lang="en-GB" sz="1800" dirty="0">
                <a:solidFill>
                  <a:schemeClr val="accent5"/>
                </a:solidFill>
              </a:rPr>
              <a:t> und -</a:t>
            </a:r>
            <a:r>
              <a:rPr lang="en-GB" sz="1800" dirty="0" err="1">
                <a:solidFill>
                  <a:schemeClr val="accent5"/>
                </a:solidFill>
              </a:rPr>
              <a:t>nachfrage</a:t>
            </a:r>
            <a:r>
              <a:rPr lang="en-GB" sz="1800" dirty="0">
                <a:solidFill>
                  <a:schemeClr val="accent5"/>
                </a:solidFill>
              </a:rPr>
              <a:t> </a:t>
            </a:r>
            <a:r>
              <a:rPr lang="en-GB" sz="1800" dirty="0" err="1">
                <a:solidFill>
                  <a:schemeClr val="accent5"/>
                </a:solidFill>
              </a:rPr>
              <a:t>aufrecht</a:t>
            </a:r>
            <a:r>
              <a:rPr lang="en-GB" sz="1800" dirty="0">
                <a:solidFill>
                  <a:schemeClr val="accent5"/>
                </a:solidFill>
              </a:rPr>
              <a:t>. </a:t>
            </a:r>
            <a:r>
              <a:rPr lang="en-GB" sz="1800" dirty="0" err="1">
                <a:solidFill>
                  <a:schemeClr val="accent5"/>
                </a:solidFill>
              </a:rPr>
              <a:t>Mit</a:t>
            </a:r>
            <a:r>
              <a:rPr lang="en-GB" sz="1800" dirty="0">
                <a:solidFill>
                  <a:schemeClr val="accent5"/>
                </a:solidFill>
              </a:rPr>
              <a:t> fast 5.000 </a:t>
            </a:r>
            <a:r>
              <a:rPr lang="en-GB" sz="1800" dirty="0" err="1">
                <a:solidFill>
                  <a:schemeClr val="accent5"/>
                </a:solidFill>
              </a:rPr>
              <a:t>Mitarbeitern</a:t>
            </a:r>
            <a:r>
              <a:rPr lang="en-GB" sz="1800" dirty="0">
                <a:solidFill>
                  <a:schemeClr val="accent5"/>
                </a:solidFill>
              </a:rPr>
              <a:t> </a:t>
            </a:r>
            <a:r>
              <a:rPr lang="en-GB" sz="1800" dirty="0" err="1">
                <a:solidFill>
                  <a:schemeClr val="accent5"/>
                </a:solidFill>
              </a:rPr>
              <a:t>erzielen</a:t>
            </a:r>
            <a:r>
              <a:rPr lang="en-GB" sz="1800" dirty="0">
                <a:solidFill>
                  <a:schemeClr val="accent5"/>
                </a:solidFill>
              </a:rPr>
              <a:t> </a:t>
            </a:r>
            <a:r>
              <a:rPr lang="en-GB" sz="1800" dirty="0" err="1">
                <a:solidFill>
                  <a:schemeClr val="accent5"/>
                </a:solidFill>
              </a:rPr>
              <a:t>wir</a:t>
            </a:r>
            <a:r>
              <a:rPr lang="en-GB" sz="1800" dirty="0">
                <a:solidFill>
                  <a:schemeClr val="accent5"/>
                </a:solidFill>
              </a:rPr>
              <a:t> </a:t>
            </a:r>
            <a:r>
              <a:rPr lang="en-GB" sz="1800" dirty="0" err="1">
                <a:solidFill>
                  <a:schemeClr val="accent5"/>
                </a:solidFill>
              </a:rPr>
              <a:t>einen</a:t>
            </a:r>
            <a:r>
              <a:rPr lang="en-GB" sz="1800" dirty="0">
                <a:solidFill>
                  <a:schemeClr val="accent5"/>
                </a:solidFill>
              </a:rPr>
              <a:t> </a:t>
            </a:r>
            <a:r>
              <a:rPr lang="en-GB" sz="1800" dirty="0" err="1">
                <a:solidFill>
                  <a:schemeClr val="accent5"/>
                </a:solidFill>
              </a:rPr>
              <a:t>Umsatz</a:t>
            </a:r>
            <a:r>
              <a:rPr lang="en-GB" sz="1800" dirty="0">
                <a:solidFill>
                  <a:schemeClr val="accent5"/>
                </a:solidFill>
              </a:rPr>
              <a:t> von 4,1 </a:t>
            </a:r>
            <a:r>
              <a:rPr lang="en-GB" sz="1800" dirty="0" err="1">
                <a:solidFill>
                  <a:schemeClr val="accent5"/>
                </a:solidFill>
              </a:rPr>
              <a:t>Milliarden</a:t>
            </a:r>
            <a:r>
              <a:rPr lang="en-GB" sz="1800" dirty="0">
                <a:solidFill>
                  <a:schemeClr val="accent5"/>
                </a:solidFill>
              </a:rPr>
              <a:t> Euro und </a:t>
            </a:r>
            <a:r>
              <a:rPr lang="en-GB" sz="1800" dirty="0" err="1">
                <a:solidFill>
                  <a:schemeClr val="accent5"/>
                </a:solidFill>
              </a:rPr>
              <a:t>verfügen</a:t>
            </a:r>
            <a:r>
              <a:rPr lang="en-GB" sz="1800" dirty="0">
                <a:solidFill>
                  <a:schemeClr val="accent5"/>
                </a:solidFill>
              </a:rPr>
              <a:t> </a:t>
            </a:r>
            <a:r>
              <a:rPr lang="en-GB" sz="1800" dirty="0" err="1">
                <a:solidFill>
                  <a:schemeClr val="accent5"/>
                </a:solidFill>
              </a:rPr>
              <a:t>über</a:t>
            </a:r>
            <a:r>
              <a:rPr lang="en-GB" sz="1800" dirty="0">
                <a:solidFill>
                  <a:schemeClr val="accent5"/>
                </a:solidFill>
              </a:rPr>
              <a:t> </a:t>
            </a:r>
            <a:r>
              <a:rPr lang="en-GB" sz="1800" dirty="0" err="1">
                <a:solidFill>
                  <a:schemeClr val="accent5"/>
                </a:solidFill>
              </a:rPr>
              <a:t>ein</a:t>
            </a:r>
            <a:r>
              <a:rPr lang="en-GB" sz="1800" dirty="0">
                <a:solidFill>
                  <a:schemeClr val="accent5"/>
                </a:solidFill>
              </a:rPr>
              <a:t> </a:t>
            </a:r>
            <a:r>
              <a:rPr lang="en-GB" sz="1800" dirty="0" err="1">
                <a:solidFill>
                  <a:schemeClr val="accent5"/>
                </a:solidFill>
              </a:rPr>
              <a:t>Anlagevermögen</a:t>
            </a:r>
            <a:r>
              <a:rPr lang="en-GB" sz="1800" dirty="0">
                <a:solidFill>
                  <a:schemeClr val="accent5"/>
                </a:solidFill>
              </a:rPr>
              <a:t> in </a:t>
            </a:r>
            <a:r>
              <a:rPr lang="en-GB" sz="1800" dirty="0" err="1">
                <a:solidFill>
                  <a:schemeClr val="accent5"/>
                </a:solidFill>
              </a:rPr>
              <a:t>Höhe</a:t>
            </a:r>
            <a:r>
              <a:rPr lang="en-GB" sz="1800" dirty="0">
                <a:solidFill>
                  <a:schemeClr val="accent5"/>
                </a:solidFill>
              </a:rPr>
              <a:t> von </a:t>
            </a:r>
            <a:r>
              <a:rPr lang="en-GB" sz="1800" dirty="0" err="1">
                <a:solidFill>
                  <a:schemeClr val="accent5"/>
                </a:solidFill>
              </a:rPr>
              <a:t>rund</a:t>
            </a:r>
            <a:r>
              <a:rPr lang="en-GB" sz="1800" dirty="0">
                <a:solidFill>
                  <a:schemeClr val="accent5"/>
                </a:solidFill>
              </a:rPr>
              <a:t> 23 </a:t>
            </a:r>
            <a:r>
              <a:rPr lang="en-GB" sz="1800" dirty="0" err="1">
                <a:solidFill>
                  <a:schemeClr val="accent5"/>
                </a:solidFill>
              </a:rPr>
              <a:t>Mrd</a:t>
            </a:r>
            <a:r>
              <a:rPr lang="en-GB" sz="1800" dirty="0">
                <a:solidFill>
                  <a:schemeClr val="accent5"/>
                </a:solidFill>
              </a:rPr>
              <a:t>. Euro. </a:t>
            </a:r>
            <a:r>
              <a:rPr lang="en-GB" sz="1800" dirty="0" err="1">
                <a:solidFill>
                  <a:schemeClr val="accent5"/>
                </a:solidFill>
              </a:rPr>
              <a:t>TenneT</a:t>
            </a:r>
            <a:r>
              <a:rPr lang="en-GB" sz="1800" dirty="0">
                <a:solidFill>
                  <a:schemeClr val="accent5"/>
                </a:solidFill>
              </a:rPr>
              <a:t> </a:t>
            </a:r>
            <a:r>
              <a:rPr lang="en-GB" sz="1800" dirty="0" err="1">
                <a:solidFill>
                  <a:schemeClr val="accent5"/>
                </a:solidFill>
              </a:rPr>
              <a:t>ist</a:t>
            </a:r>
            <a:r>
              <a:rPr lang="en-GB" sz="1800" dirty="0">
                <a:solidFill>
                  <a:schemeClr val="accent5"/>
                </a:solidFill>
              </a:rPr>
              <a:t> </a:t>
            </a:r>
            <a:r>
              <a:rPr lang="en-GB" sz="1800" dirty="0" err="1">
                <a:solidFill>
                  <a:schemeClr val="accent5"/>
                </a:solidFill>
              </a:rPr>
              <a:t>einer</a:t>
            </a:r>
            <a:r>
              <a:rPr lang="en-GB" sz="1800" dirty="0">
                <a:solidFill>
                  <a:schemeClr val="accent5"/>
                </a:solidFill>
              </a:rPr>
              <a:t> der </a:t>
            </a:r>
            <a:r>
              <a:rPr lang="en-GB" sz="1800" dirty="0" err="1">
                <a:solidFill>
                  <a:schemeClr val="accent5"/>
                </a:solidFill>
              </a:rPr>
              <a:t>größten</a:t>
            </a:r>
            <a:r>
              <a:rPr lang="en-GB" sz="1800" dirty="0">
                <a:solidFill>
                  <a:schemeClr val="accent5"/>
                </a:solidFill>
              </a:rPr>
              <a:t> </a:t>
            </a:r>
            <a:r>
              <a:rPr lang="en-GB" sz="1800" dirty="0" err="1">
                <a:solidFill>
                  <a:schemeClr val="accent5"/>
                </a:solidFill>
              </a:rPr>
              <a:t>Investoren</a:t>
            </a:r>
            <a:r>
              <a:rPr lang="en-GB" sz="1800" dirty="0">
                <a:solidFill>
                  <a:schemeClr val="accent5"/>
                </a:solidFill>
              </a:rPr>
              <a:t> in </a:t>
            </a:r>
            <a:r>
              <a:rPr lang="en-GB" sz="1800" dirty="0" err="1">
                <a:solidFill>
                  <a:schemeClr val="accent5"/>
                </a:solidFill>
              </a:rPr>
              <a:t>nationale</a:t>
            </a:r>
            <a:r>
              <a:rPr lang="en-GB" sz="1800" dirty="0">
                <a:solidFill>
                  <a:schemeClr val="accent5"/>
                </a:solidFill>
              </a:rPr>
              <a:t> und </a:t>
            </a:r>
            <a:r>
              <a:rPr lang="en-GB" sz="1800" dirty="0" err="1">
                <a:solidFill>
                  <a:schemeClr val="accent5"/>
                </a:solidFill>
              </a:rPr>
              <a:t>internationale</a:t>
            </a:r>
            <a:r>
              <a:rPr lang="en-GB" sz="1800" dirty="0">
                <a:solidFill>
                  <a:schemeClr val="accent5"/>
                </a:solidFill>
              </a:rPr>
              <a:t> </a:t>
            </a:r>
            <a:r>
              <a:rPr lang="en-GB" sz="1800" dirty="0" err="1">
                <a:solidFill>
                  <a:schemeClr val="accent5"/>
                </a:solidFill>
              </a:rPr>
              <a:t>Stromnetze</a:t>
            </a:r>
            <a:r>
              <a:rPr lang="en-GB" sz="1800" dirty="0">
                <a:solidFill>
                  <a:schemeClr val="accent5"/>
                </a:solidFill>
              </a:rPr>
              <a:t> an Land und auf See. </a:t>
            </a:r>
            <a:r>
              <a:rPr lang="en-GB" sz="1800" dirty="0" err="1">
                <a:solidFill>
                  <a:schemeClr val="accent5"/>
                </a:solidFill>
              </a:rPr>
              <a:t>Als</a:t>
            </a:r>
            <a:r>
              <a:rPr lang="en-GB" sz="1800" dirty="0">
                <a:solidFill>
                  <a:schemeClr val="accent5"/>
                </a:solidFill>
              </a:rPr>
              <a:t> </a:t>
            </a:r>
            <a:r>
              <a:rPr lang="en-GB" sz="1800" dirty="0" err="1">
                <a:solidFill>
                  <a:schemeClr val="accent5"/>
                </a:solidFill>
              </a:rPr>
              <a:t>verantwortungsbewusstes</a:t>
            </a:r>
            <a:r>
              <a:rPr lang="en-GB" sz="1800" dirty="0">
                <a:solidFill>
                  <a:schemeClr val="accent5"/>
                </a:solidFill>
              </a:rPr>
              <a:t>, </a:t>
            </a:r>
            <a:r>
              <a:rPr lang="en-GB" sz="1800" dirty="0" err="1">
                <a:solidFill>
                  <a:schemeClr val="accent5"/>
                </a:solidFill>
              </a:rPr>
              <a:t>engagiertes</a:t>
            </a:r>
            <a:r>
              <a:rPr lang="en-GB" sz="1800" dirty="0">
                <a:solidFill>
                  <a:schemeClr val="accent5"/>
                </a:solidFill>
              </a:rPr>
              <a:t> und </a:t>
            </a:r>
            <a:r>
              <a:rPr lang="en-GB" sz="1800" dirty="0" err="1">
                <a:solidFill>
                  <a:schemeClr val="accent5"/>
                </a:solidFill>
              </a:rPr>
              <a:t>vernetztes</a:t>
            </a:r>
            <a:r>
              <a:rPr lang="en-GB" sz="1800" dirty="0">
                <a:solidFill>
                  <a:schemeClr val="accent5"/>
                </a:solidFill>
              </a:rPr>
              <a:t> </a:t>
            </a:r>
            <a:r>
              <a:rPr lang="en-GB" sz="1800" dirty="0" err="1">
                <a:solidFill>
                  <a:schemeClr val="accent5"/>
                </a:solidFill>
              </a:rPr>
              <a:t>Unternehmen</a:t>
            </a:r>
            <a:r>
              <a:rPr lang="en-GB" sz="1800" dirty="0">
                <a:solidFill>
                  <a:schemeClr val="accent5"/>
                </a:solidFill>
              </a:rPr>
              <a:t> </a:t>
            </a:r>
            <a:r>
              <a:rPr lang="en-GB" sz="1800" dirty="0" err="1">
                <a:solidFill>
                  <a:schemeClr val="accent5"/>
                </a:solidFill>
              </a:rPr>
              <a:t>handeln</a:t>
            </a:r>
            <a:r>
              <a:rPr lang="en-GB" sz="1800" dirty="0">
                <a:solidFill>
                  <a:schemeClr val="accent5"/>
                </a:solidFill>
              </a:rPr>
              <a:t> </a:t>
            </a:r>
            <a:r>
              <a:rPr lang="en-GB" sz="1800" dirty="0" err="1">
                <a:solidFill>
                  <a:schemeClr val="accent5"/>
                </a:solidFill>
              </a:rPr>
              <a:t>wir</a:t>
            </a:r>
            <a:r>
              <a:rPr lang="en-GB" sz="1800" dirty="0">
                <a:solidFill>
                  <a:schemeClr val="accent5"/>
                </a:solidFill>
              </a:rPr>
              <a:t> </a:t>
            </a:r>
            <a:r>
              <a:rPr lang="en-GB" sz="1800" dirty="0" err="1">
                <a:solidFill>
                  <a:schemeClr val="accent5"/>
                </a:solidFill>
              </a:rPr>
              <a:t>dabei</a:t>
            </a:r>
            <a:r>
              <a:rPr lang="en-GB" sz="1800" dirty="0">
                <a:solidFill>
                  <a:schemeClr val="accent5"/>
                </a:solidFill>
              </a:rPr>
              <a:t> </a:t>
            </a:r>
            <a:r>
              <a:rPr lang="en-GB" sz="1800" dirty="0" err="1">
                <a:solidFill>
                  <a:schemeClr val="accent5"/>
                </a:solidFill>
              </a:rPr>
              <a:t>mit</a:t>
            </a:r>
            <a:r>
              <a:rPr lang="en-GB" sz="1800" dirty="0">
                <a:solidFill>
                  <a:schemeClr val="accent5"/>
                </a:solidFill>
              </a:rPr>
              <a:t> </a:t>
            </a:r>
            <a:r>
              <a:rPr lang="en-GB" sz="1800" dirty="0" err="1">
                <a:solidFill>
                  <a:schemeClr val="accent5"/>
                </a:solidFill>
              </a:rPr>
              <a:t>Blick</a:t>
            </a:r>
            <a:r>
              <a:rPr lang="en-GB" sz="1800" dirty="0">
                <a:solidFill>
                  <a:schemeClr val="accent5"/>
                </a:solidFill>
              </a:rPr>
              <a:t> auf die </a:t>
            </a:r>
            <a:r>
              <a:rPr lang="en-GB" sz="1800" dirty="0" err="1">
                <a:solidFill>
                  <a:schemeClr val="accent5"/>
                </a:solidFill>
              </a:rPr>
              <a:t>Bedürfnisse</a:t>
            </a:r>
            <a:r>
              <a:rPr lang="en-GB" sz="1800" dirty="0">
                <a:solidFill>
                  <a:schemeClr val="accent5"/>
                </a:solidFill>
              </a:rPr>
              <a:t> der Gesellschaft.</a:t>
            </a:r>
          </a:p>
          <a:p>
            <a:pPr algn="l">
              <a:spcAft>
                <a:spcPts val="1200"/>
              </a:spcAft>
            </a:pPr>
            <a:endParaRPr lang="en-GB" sz="1800" b="1" dirty="0">
              <a:solidFill>
                <a:schemeClr val="accent5"/>
              </a:solidFill>
            </a:endParaRPr>
          </a:p>
          <a:p>
            <a:pPr algn="l">
              <a:spcAft>
                <a:spcPts val="1200"/>
              </a:spcAft>
            </a:pPr>
            <a:r>
              <a:rPr lang="en-GB" sz="1800" b="1" dirty="0" err="1">
                <a:solidFill>
                  <a:schemeClr val="accent5"/>
                </a:solidFill>
              </a:rPr>
              <a:t>www.tennet.eu</a:t>
            </a:r>
            <a:endParaRPr lang="en-GB" sz="1800" b="1" dirty="0">
              <a:solidFill>
                <a:schemeClr val="accent5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3BFB7F-DA36-4F47-9A0C-BE4B8BFCC3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7045" y="6503351"/>
            <a:ext cx="948119" cy="17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504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moment of safety – DE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E67885F-BCEC-1749-A260-D2F897D26B0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42591435"/>
              </p:ext>
            </p:extLst>
          </p:nvPr>
        </p:nvGraphicFramePr>
        <p:xfrm>
          <a:off x="-381964" y="-162047"/>
          <a:ext cx="12960000" cy="7200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44602022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44403836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23818125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9729242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19592083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291882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58407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208923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146129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50014114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150276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3076559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7740572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4146448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0692607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1899981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1171439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9547414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57296948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79706642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1636931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801334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59236718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7860233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1420187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7637052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577222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72464276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7836032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5804049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9654719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42847707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7752045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09547895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7467311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57527425"/>
                    </a:ext>
                  </a:extLst>
                </a:gridCol>
              </a:tblGrid>
              <a:tr h="360001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327233"/>
                  </a:ext>
                </a:extLst>
              </a:tr>
              <a:tr h="360001"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209294"/>
                  </a:ext>
                </a:extLst>
              </a:tr>
              <a:tr h="360001"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521029"/>
                  </a:ext>
                </a:extLst>
              </a:tr>
              <a:tr h="360001"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998905"/>
                  </a:ext>
                </a:extLst>
              </a:tr>
              <a:tr h="360001"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4192217"/>
                  </a:ext>
                </a:extLst>
              </a:tr>
              <a:tr h="360001"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7247306"/>
                  </a:ext>
                </a:extLst>
              </a:tr>
              <a:tr h="360001"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277970"/>
                  </a:ext>
                </a:extLst>
              </a:tr>
              <a:tr h="360001"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019654"/>
                  </a:ext>
                </a:extLst>
              </a:tr>
              <a:tr h="360001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633462"/>
                  </a:ext>
                </a:extLst>
              </a:tr>
              <a:tr h="360001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9931889"/>
                  </a:ext>
                </a:extLst>
              </a:tr>
              <a:tr h="360001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7001200"/>
                  </a:ext>
                </a:extLst>
              </a:tr>
              <a:tr h="360001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6815757"/>
                  </a:ext>
                </a:extLst>
              </a:tr>
              <a:tr h="360001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2396516"/>
                  </a:ext>
                </a:extLst>
              </a:tr>
              <a:tr h="360001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9584619"/>
                  </a:ext>
                </a:extLst>
              </a:tr>
              <a:tr h="360001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545620"/>
                  </a:ext>
                </a:extLst>
              </a:tr>
              <a:tr h="360001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9771666"/>
                  </a:ext>
                </a:extLst>
              </a:tr>
              <a:tr h="360001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368181"/>
                  </a:ext>
                </a:extLst>
              </a:tr>
              <a:tr h="360001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3880090"/>
                  </a:ext>
                </a:extLst>
              </a:tr>
              <a:tr h="360001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618276"/>
                  </a:ext>
                </a:extLst>
              </a:tr>
              <a:tr h="360001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7582817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698804F9-63D2-4E47-BA23-33EDABEB1C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840"/>
            <a:ext cx="12192000" cy="685632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BF4D80-E819-5E41-B246-897E352C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A6C73-F692-8347-8D18-CE15005FBA7E}" type="datetime4">
              <a:rPr lang="en-GB" smtClean="0"/>
              <a:t>27 November 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063E8E-0CFA-D84B-AB3C-9E3FB204D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Confidentiality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39F672-8510-8149-B7F9-2A0C7FCD28F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8279" y="6503587"/>
            <a:ext cx="946875" cy="17975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E8A92D-9473-0F4F-9A93-1417B6555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EA47-C16F-484F-9C0D-C4523DDA169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D07A67-894B-BE49-9EE1-4709FE1F59BB}"/>
              </a:ext>
            </a:extLst>
          </p:cNvPr>
          <p:cNvSpPr txBox="1"/>
          <p:nvPr userDrawn="1"/>
        </p:nvSpPr>
        <p:spPr>
          <a:xfrm>
            <a:off x="3358611" y="5239519"/>
            <a:ext cx="1792224" cy="792001"/>
          </a:xfrm>
          <a:prstGeom prst="rect">
            <a:avLst/>
          </a:prstGeom>
          <a:noFill/>
        </p:spPr>
        <p:txBody>
          <a:bodyPr wrap="square" lIns="35992" tIns="89980" rIns="35992" bIns="89980" rtlCol="0">
            <a:normAutofit lnSpcReduction="10000"/>
          </a:bodyPr>
          <a:lstStyle/>
          <a:p>
            <a:pPr algn="ctr"/>
            <a:r>
              <a:rPr lang="en-GB" sz="1400" b="1" kern="1200" dirty="0" err="1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Benutzen</a:t>
            </a:r>
            <a:r>
              <a:rPr lang="en-GB" sz="1400" b="1" kern="1200" dirty="0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 Sie die </a:t>
            </a:r>
            <a:r>
              <a:rPr lang="en-GB" sz="1400" b="1" kern="1200" dirty="0" err="1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angegebenen</a:t>
            </a:r>
            <a:r>
              <a:rPr lang="en-GB" sz="1400" b="1" kern="1200" dirty="0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400" b="1" kern="1200" dirty="0" err="1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Fluchtwege</a:t>
            </a:r>
            <a:endParaRPr lang="en-GB" sz="1400" kern="1200" dirty="0">
              <a:solidFill>
                <a:schemeClr val="accent5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BCA88F-F3F9-0543-83EC-627BF76C2BFA}"/>
              </a:ext>
            </a:extLst>
          </p:cNvPr>
          <p:cNvSpPr txBox="1"/>
          <p:nvPr userDrawn="1"/>
        </p:nvSpPr>
        <p:spPr>
          <a:xfrm>
            <a:off x="5385817" y="5239519"/>
            <a:ext cx="1792224" cy="792001"/>
          </a:xfrm>
          <a:prstGeom prst="rect">
            <a:avLst/>
          </a:prstGeom>
          <a:noFill/>
        </p:spPr>
        <p:txBody>
          <a:bodyPr wrap="square" lIns="35992" tIns="89980" rIns="35992" bIns="89980" rtlCol="0">
            <a:normAutofit lnSpcReduction="10000"/>
          </a:bodyPr>
          <a:lstStyle/>
          <a:p>
            <a:pPr algn="ctr"/>
            <a:r>
              <a:rPr lang="en-GB" sz="1400" b="1" kern="1200" dirty="0" err="1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Benutzen</a:t>
            </a:r>
            <a:r>
              <a:rPr lang="en-GB" sz="1400" b="1" kern="1200" dirty="0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 Sie </a:t>
            </a:r>
            <a:r>
              <a:rPr lang="en-GB" sz="1400" b="1" kern="1200" dirty="0" err="1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nicht</a:t>
            </a:r>
            <a:r>
              <a:rPr lang="en-GB" sz="1400" b="1" kern="1200" dirty="0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 den </a:t>
            </a:r>
            <a:r>
              <a:rPr lang="en-GB" sz="1400" b="1" kern="1200" dirty="0" err="1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Aufzug</a:t>
            </a:r>
            <a:r>
              <a:rPr lang="en-GB" sz="1400" b="1" kern="1200" dirty="0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400" b="1" kern="1200" dirty="0" err="1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sondern</a:t>
            </a:r>
            <a:r>
              <a:rPr lang="en-GB" sz="1400" b="1" kern="1200" dirty="0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 die </a:t>
            </a:r>
            <a:r>
              <a:rPr lang="en-GB" sz="1400" b="1" kern="1200" dirty="0" err="1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Treppe</a:t>
            </a:r>
            <a:endParaRPr lang="en-GB" sz="1400" kern="1200" dirty="0">
              <a:solidFill>
                <a:schemeClr val="accent5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348F2-CDE5-5046-8D42-55DE4B56CDFC}"/>
              </a:ext>
            </a:extLst>
          </p:cNvPr>
          <p:cNvSpPr txBox="1"/>
          <p:nvPr userDrawn="1"/>
        </p:nvSpPr>
        <p:spPr>
          <a:xfrm>
            <a:off x="7525513" y="5239519"/>
            <a:ext cx="1792224" cy="792001"/>
          </a:xfrm>
          <a:prstGeom prst="rect">
            <a:avLst/>
          </a:prstGeom>
          <a:noFill/>
        </p:spPr>
        <p:txBody>
          <a:bodyPr wrap="square" lIns="35992" tIns="89980" rIns="35992" bIns="89980" rtlCol="0">
            <a:normAutofit/>
          </a:bodyPr>
          <a:lstStyle/>
          <a:p>
            <a:pPr algn="ctr"/>
            <a:r>
              <a:rPr lang="en-GB" sz="1400" b="1" kern="1200" dirty="0" err="1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Begeben</a:t>
            </a:r>
            <a:r>
              <a:rPr lang="en-GB" sz="1400" b="1" kern="1200" dirty="0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 Sie </a:t>
            </a:r>
            <a:r>
              <a:rPr lang="en-GB" sz="1400" b="1" kern="1200" dirty="0" err="1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sich</a:t>
            </a:r>
            <a:r>
              <a:rPr lang="en-GB" sz="1400" b="1" kern="1200" dirty="0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400" b="1" kern="1200" dirty="0" err="1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zum</a:t>
            </a:r>
            <a:r>
              <a:rPr lang="en-GB" sz="1400" b="1" kern="1200" dirty="0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400" b="1" kern="1200" dirty="0" err="1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Sammelplatz</a:t>
            </a:r>
            <a:endParaRPr lang="en-GB" sz="1400" kern="1200" dirty="0">
              <a:solidFill>
                <a:schemeClr val="accent5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A12B6D-ADF2-0B4A-A03E-4184CD27AA46}"/>
              </a:ext>
            </a:extLst>
          </p:cNvPr>
          <p:cNvSpPr txBox="1"/>
          <p:nvPr userDrawn="1"/>
        </p:nvSpPr>
        <p:spPr>
          <a:xfrm>
            <a:off x="9710928" y="5239519"/>
            <a:ext cx="1792224" cy="792001"/>
          </a:xfrm>
          <a:prstGeom prst="rect">
            <a:avLst/>
          </a:prstGeom>
          <a:noFill/>
        </p:spPr>
        <p:txBody>
          <a:bodyPr wrap="square" lIns="35992" tIns="89980" rIns="35992" bIns="89980" rtlCol="0">
            <a:normAutofit fontScale="85000" lnSpcReduction="20000"/>
          </a:bodyPr>
          <a:lstStyle/>
          <a:p>
            <a:pPr algn="ctr"/>
            <a:r>
              <a:rPr lang="en-GB" sz="1400" b="1" kern="1200" dirty="0" err="1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Befolgen</a:t>
            </a:r>
            <a:r>
              <a:rPr lang="en-GB" sz="1400" b="1" kern="1200" dirty="0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 Sie die </a:t>
            </a:r>
            <a:r>
              <a:rPr lang="en-GB" sz="1400" b="1" kern="1200" dirty="0" err="1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Anweisungen</a:t>
            </a:r>
            <a:r>
              <a:rPr lang="en-GB" sz="1400" b="1" kern="1200" dirty="0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 der </a:t>
            </a:r>
            <a:r>
              <a:rPr lang="en-GB" sz="1400" b="1" kern="1200" dirty="0" err="1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betrieblichen</a:t>
            </a:r>
            <a:r>
              <a:rPr lang="en-GB" sz="1400" b="1" kern="1200" dirty="0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400" b="1" kern="1200" dirty="0" err="1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Evakuierungshelfer</a:t>
            </a:r>
            <a:endParaRPr lang="en-GB" sz="1400" kern="1200" dirty="0">
              <a:solidFill>
                <a:schemeClr val="accent5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937E030-535C-C54F-B9BB-5FB39D670998}"/>
              </a:ext>
            </a:extLst>
          </p:cNvPr>
          <p:cNvSpPr>
            <a:spLocks/>
          </p:cNvSpPr>
          <p:nvPr userDrawn="1"/>
        </p:nvSpPr>
        <p:spPr bwMode="auto">
          <a:xfrm>
            <a:off x="1063716" y="558000"/>
            <a:ext cx="5751926" cy="2884784"/>
          </a:xfrm>
          <a:custGeom>
            <a:avLst/>
            <a:gdLst>
              <a:gd name="connsiteX0" fmla="*/ 0 w 5751926"/>
              <a:gd name="connsiteY0" fmla="*/ 0 h 2884784"/>
              <a:gd name="connsiteX1" fmla="*/ 1145894 w 5751926"/>
              <a:gd name="connsiteY1" fmla="*/ 0 h 2884784"/>
              <a:gd name="connsiteX2" fmla="*/ 4606032 w 5751926"/>
              <a:gd name="connsiteY2" fmla="*/ 0 h 2884784"/>
              <a:gd name="connsiteX3" fmla="*/ 5751926 w 5751926"/>
              <a:gd name="connsiteY3" fmla="*/ 0 h 2884784"/>
              <a:gd name="connsiteX4" fmla="*/ 5751926 w 5751926"/>
              <a:gd name="connsiteY4" fmla="*/ 2644834 h 2884784"/>
              <a:gd name="connsiteX5" fmla="*/ 5279643 w 5751926"/>
              <a:gd name="connsiteY5" fmla="*/ 2880976 h 2884784"/>
              <a:gd name="connsiteX6" fmla="*/ 1145894 w 5751926"/>
              <a:gd name="connsiteY6" fmla="*/ 2884784 h 2884784"/>
              <a:gd name="connsiteX7" fmla="*/ 1145894 w 5751926"/>
              <a:gd name="connsiteY7" fmla="*/ 2883728 h 2884784"/>
              <a:gd name="connsiteX8" fmla="*/ 0 w 5751926"/>
              <a:gd name="connsiteY8" fmla="*/ 2884784 h 2884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51926" h="2884784">
                <a:moveTo>
                  <a:pt x="0" y="0"/>
                </a:moveTo>
                <a:lnTo>
                  <a:pt x="1145894" y="0"/>
                </a:lnTo>
                <a:lnTo>
                  <a:pt x="4606032" y="0"/>
                </a:lnTo>
                <a:lnTo>
                  <a:pt x="5751926" y="0"/>
                </a:lnTo>
                <a:lnTo>
                  <a:pt x="5751926" y="2644834"/>
                </a:lnTo>
                <a:lnTo>
                  <a:pt x="5279643" y="2880976"/>
                </a:lnTo>
                <a:lnTo>
                  <a:pt x="1145894" y="2884784"/>
                </a:lnTo>
                <a:lnTo>
                  <a:pt x="1145894" y="2883728"/>
                </a:lnTo>
                <a:lnTo>
                  <a:pt x="0" y="28847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215950" tIns="215950" rIns="863798" bIns="215950" numCol="1" anchor="t" anchorCtr="0" compatLnSpc="1">
            <a:prstTxWarp prst="textNoShape">
              <a:avLst/>
            </a:prstTxWarp>
            <a:noAutofit/>
          </a:bodyPr>
          <a:lstStyle/>
          <a:p>
            <a:pPr rtl="0">
              <a:spcAft>
                <a:spcPts val="1200"/>
              </a:spcAft>
            </a:pPr>
            <a:r>
              <a:rPr lang="en-GB" sz="3000" b="1" i="0" u="none" strike="noStrike" kern="1200" baseline="0" dirty="0">
                <a:solidFill>
                  <a:srgbClr val="485255"/>
                </a:solidFill>
                <a:latin typeface="Arial" panose="020B0604020202020204" pitchFamily="34" charset="0"/>
              </a:rPr>
              <a:t>A moment for safety</a:t>
            </a:r>
            <a:endParaRPr lang="en-GB" sz="3000" b="0" i="0" u="none" strike="noStrike" kern="1200" baseline="0" dirty="0">
              <a:solidFill>
                <a:srgbClr val="485255"/>
              </a:solidFill>
              <a:latin typeface="Arial" panose="020B0604020202020204" pitchFamily="34" charset="0"/>
            </a:endParaRPr>
          </a:p>
          <a:p>
            <a:pPr rtl="0"/>
            <a:r>
              <a:rPr lang="en-GB" sz="2000" b="0" i="0" u="none" strike="noStrike" kern="1200" baseline="0" dirty="0" err="1">
                <a:solidFill>
                  <a:srgbClr val="485255"/>
                </a:solidFill>
                <a:latin typeface="Arial" panose="020B0604020202020204" pitchFamily="34" charset="0"/>
              </a:rPr>
              <a:t>Gemeinsam</a:t>
            </a:r>
            <a:r>
              <a:rPr lang="en-GB" sz="2000" b="0" i="0" u="none" strike="noStrike" kern="1200" baseline="0" dirty="0">
                <a:solidFill>
                  <a:srgbClr val="485255"/>
                </a:solidFill>
                <a:latin typeface="Arial" panose="020B0604020202020204" pitchFamily="34" charset="0"/>
              </a:rPr>
              <a:t> </a:t>
            </a:r>
            <a:r>
              <a:rPr lang="en-GB" sz="2000" b="0" i="0" u="none" strike="noStrike" kern="1200" baseline="0" dirty="0" err="1">
                <a:solidFill>
                  <a:srgbClr val="485255"/>
                </a:solidFill>
                <a:latin typeface="Arial" panose="020B0604020202020204" pitchFamily="34" charset="0"/>
              </a:rPr>
              <a:t>sorgen</a:t>
            </a:r>
            <a:r>
              <a:rPr lang="en-GB" sz="2000" b="0" i="0" u="none" strike="noStrike" kern="1200" baseline="0" dirty="0">
                <a:solidFill>
                  <a:srgbClr val="485255"/>
                </a:solidFill>
                <a:latin typeface="Arial" panose="020B0604020202020204" pitchFamily="34" charset="0"/>
              </a:rPr>
              <a:t> </a:t>
            </a:r>
            <a:r>
              <a:rPr lang="en-GB" sz="2000" b="0" i="0" u="none" strike="noStrike" kern="1200" baseline="0" dirty="0" err="1">
                <a:solidFill>
                  <a:srgbClr val="485255"/>
                </a:solidFill>
                <a:latin typeface="Arial" panose="020B0604020202020204" pitchFamily="34" charset="0"/>
              </a:rPr>
              <a:t>wir</a:t>
            </a:r>
            <a:r>
              <a:rPr lang="en-GB" sz="2000" b="0" i="0" u="none" strike="noStrike" kern="1200" baseline="0" dirty="0">
                <a:solidFill>
                  <a:srgbClr val="485255"/>
                </a:solidFill>
                <a:latin typeface="Arial" panose="020B0604020202020204" pitchFamily="34" charset="0"/>
              </a:rPr>
              <a:t> </a:t>
            </a:r>
            <a:r>
              <a:rPr lang="en-GB" sz="2000" b="0" i="0" u="none" strike="noStrike" kern="1200" baseline="0" dirty="0" err="1">
                <a:solidFill>
                  <a:srgbClr val="485255"/>
                </a:solidFill>
                <a:latin typeface="Arial" panose="020B0604020202020204" pitchFamily="34" charset="0"/>
              </a:rPr>
              <a:t>für</a:t>
            </a:r>
            <a:r>
              <a:rPr lang="en-GB" sz="2000" b="0" i="0" u="none" strike="noStrike" kern="1200" baseline="0" dirty="0">
                <a:solidFill>
                  <a:srgbClr val="485255"/>
                </a:solidFill>
                <a:latin typeface="Arial" panose="020B0604020202020204" pitchFamily="34" charset="0"/>
              </a:rPr>
              <a:t> </a:t>
            </a:r>
            <a:r>
              <a:rPr lang="en-GB" sz="2000" b="0" i="0" u="none" strike="noStrike" kern="1200" baseline="0" dirty="0" err="1">
                <a:solidFill>
                  <a:srgbClr val="485255"/>
                </a:solidFill>
                <a:latin typeface="Arial" panose="020B0604020202020204" pitchFamily="34" charset="0"/>
              </a:rPr>
              <a:t>ein</a:t>
            </a:r>
            <a:r>
              <a:rPr lang="en-GB" sz="2000" b="0" i="0" u="none" strike="noStrike" kern="1200" baseline="0" dirty="0">
                <a:solidFill>
                  <a:srgbClr val="485255"/>
                </a:solidFill>
                <a:latin typeface="Arial" panose="020B0604020202020204" pitchFamily="34" charset="0"/>
              </a:rPr>
              <a:t> </a:t>
            </a:r>
            <a:r>
              <a:rPr lang="en-GB" sz="2000" b="0" i="0" u="none" strike="noStrike" kern="1200" baseline="0" dirty="0" err="1">
                <a:solidFill>
                  <a:srgbClr val="485255"/>
                </a:solidFill>
                <a:latin typeface="Arial" panose="020B0604020202020204" pitchFamily="34" charset="0"/>
              </a:rPr>
              <a:t>sicheres</a:t>
            </a:r>
            <a:r>
              <a:rPr lang="en-GB" sz="2000" b="0" i="0" u="none" strike="noStrike" kern="1200" baseline="0" dirty="0">
                <a:solidFill>
                  <a:srgbClr val="485255"/>
                </a:solidFill>
                <a:latin typeface="Arial" panose="020B0604020202020204" pitchFamily="34" charset="0"/>
              </a:rPr>
              <a:t> </a:t>
            </a:r>
            <a:r>
              <a:rPr lang="en-GB" sz="2000" b="0" i="0" u="none" strike="noStrike" kern="1200" baseline="0" dirty="0" err="1">
                <a:solidFill>
                  <a:srgbClr val="485255"/>
                </a:solidFill>
                <a:latin typeface="Arial" panose="020B0604020202020204" pitchFamily="34" charset="0"/>
              </a:rPr>
              <a:t>Arbeitsumfeld</a:t>
            </a:r>
            <a:r>
              <a:rPr lang="en-GB" sz="2000" b="0" i="0" u="none" strike="noStrike" kern="1200" baseline="0" dirty="0">
                <a:solidFill>
                  <a:srgbClr val="485255"/>
                </a:solidFill>
                <a:latin typeface="Arial" panose="020B0604020202020204" pitchFamily="34" charset="0"/>
              </a:rPr>
              <a:t>, in </a:t>
            </a:r>
            <a:r>
              <a:rPr lang="en-GB" sz="2000" b="0" i="0" u="none" strike="noStrike" kern="1200" baseline="0" dirty="0" err="1">
                <a:solidFill>
                  <a:srgbClr val="485255"/>
                </a:solidFill>
                <a:latin typeface="Arial" panose="020B0604020202020204" pitchFamily="34" charset="0"/>
              </a:rPr>
              <a:t>dem</a:t>
            </a:r>
            <a:r>
              <a:rPr lang="en-GB" sz="2000" b="0" i="0" u="none" strike="noStrike" kern="1200" baseline="0" dirty="0">
                <a:solidFill>
                  <a:srgbClr val="485255"/>
                </a:solidFill>
                <a:latin typeface="Arial" panose="020B0604020202020204" pitchFamily="34" charset="0"/>
              </a:rPr>
              <a:t> </a:t>
            </a:r>
            <a:r>
              <a:rPr lang="en-GB" sz="2000" b="0" i="0" u="none" strike="noStrike" kern="1200" baseline="0" dirty="0" err="1">
                <a:solidFill>
                  <a:srgbClr val="485255"/>
                </a:solidFill>
                <a:latin typeface="Arial" panose="020B0604020202020204" pitchFamily="34" charset="0"/>
              </a:rPr>
              <a:t>wir</a:t>
            </a:r>
            <a:r>
              <a:rPr lang="en-GB" sz="2000" b="0" i="0" u="none" strike="noStrike" kern="1200" baseline="0" dirty="0">
                <a:solidFill>
                  <a:srgbClr val="485255"/>
                </a:solidFill>
                <a:latin typeface="Arial" panose="020B0604020202020204" pitchFamily="34" charset="0"/>
              </a:rPr>
              <a:t> </a:t>
            </a:r>
            <a:r>
              <a:rPr lang="en-GB" sz="2000" b="0" i="0" u="none" strike="noStrike" kern="1200" baseline="0" dirty="0" err="1">
                <a:solidFill>
                  <a:srgbClr val="485255"/>
                </a:solidFill>
                <a:latin typeface="Arial" panose="020B0604020202020204" pitchFamily="34" charset="0"/>
              </a:rPr>
              <a:t>aus</a:t>
            </a:r>
            <a:r>
              <a:rPr lang="en-GB" sz="2000" b="0" i="0" u="none" strike="noStrike" kern="1200" baseline="0" dirty="0">
                <a:solidFill>
                  <a:srgbClr val="485255"/>
                </a:solidFill>
                <a:latin typeface="Arial" panose="020B0604020202020204" pitchFamily="34" charset="0"/>
              </a:rPr>
              <a:t> </a:t>
            </a:r>
            <a:r>
              <a:rPr lang="en-GB" sz="2000" b="0" i="0" u="none" strike="noStrike" kern="1200" baseline="0" dirty="0" err="1">
                <a:solidFill>
                  <a:srgbClr val="485255"/>
                </a:solidFill>
                <a:latin typeface="Arial" panose="020B0604020202020204" pitchFamily="34" charset="0"/>
              </a:rPr>
              <a:t>Fehlern</a:t>
            </a:r>
            <a:r>
              <a:rPr lang="en-GB" sz="2000" b="0" i="0" u="none" strike="noStrike" kern="1200" baseline="0" dirty="0">
                <a:solidFill>
                  <a:srgbClr val="485255"/>
                </a:solidFill>
                <a:latin typeface="Arial" panose="020B0604020202020204" pitchFamily="34" charset="0"/>
              </a:rPr>
              <a:t> </a:t>
            </a:r>
            <a:r>
              <a:rPr lang="en-GB" sz="2000" b="0" i="0" u="none" strike="noStrike" kern="1200" baseline="0" dirty="0" err="1">
                <a:solidFill>
                  <a:srgbClr val="485255"/>
                </a:solidFill>
                <a:latin typeface="Arial" panose="020B0604020202020204" pitchFamily="34" charset="0"/>
              </a:rPr>
              <a:t>lernen</a:t>
            </a:r>
            <a:r>
              <a:rPr lang="en-GB" sz="2000" b="0" i="0" u="none" strike="noStrike" kern="1200" baseline="0" dirty="0">
                <a:solidFill>
                  <a:srgbClr val="485255"/>
                </a:solidFill>
                <a:latin typeface="Arial" panose="020B0604020202020204" pitchFamily="34" charset="0"/>
              </a:rPr>
              <a:t> und der </a:t>
            </a:r>
            <a:r>
              <a:rPr lang="en-GB" sz="2000" b="0" i="0" u="none" strike="noStrike" kern="1200" baseline="0" dirty="0" err="1">
                <a:solidFill>
                  <a:srgbClr val="485255"/>
                </a:solidFill>
                <a:latin typeface="Arial" panose="020B0604020202020204" pitchFamily="34" charset="0"/>
              </a:rPr>
              <a:t>Austausch</a:t>
            </a:r>
            <a:r>
              <a:rPr lang="en-GB" sz="2000" b="0" i="0" u="none" strike="noStrike" kern="1200" baseline="0" dirty="0">
                <a:solidFill>
                  <a:srgbClr val="485255"/>
                </a:solidFill>
                <a:latin typeface="Arial" panose="020B0604020202020204" pitchFamily="34" charset="0"/>
              </a:rPr>
              <a:t> von </a:t>
            </a:r>
            <a:r>
              <a:rPr lang="en-GB" sz="2000" b="0" i="0" u="none" strike="noStrike" kern="1200" baseline="0" dirty="0" err="1">
                <a:solidFill>
                  <a:srgbClr val="485255"/>
                </a:solidFill>
                <a:latin typeface="Arial" panose="020B0604020202020204" pitchFamily="34" charset="0"/>
              </a:rPr>
              <a:t>Ideen</a:t>
            </a:r>
            <a:r>
              <a:rPr lang="en-GB" sz="2000" b="0" i="0" u="none" strike="noStrike" kern="1200" baseline="0" dirty="0">
                <a:solidFill>
                  <a:srgbClr val="485255"/>
                </a:solidFill>
                <a:latin typeface="Arial" panose="020B0604020202020204" pitchFamily="34" charset="0"/>
              </a:rPr>
              <a:t>, </a:t>
            </a:r>
            <a:r>
              <a:rPr lang="en-GB" sz="2000" b="0" i="0" u="none" strike="noStrike" kern="1200" baseline="0" dirty="0" err="1">
                <a:solidFill>
                  <a:srgbClr val="485255"/>
                </a:solidFill>
                <a:latin typeface="Arial" panose="020B0604020202020204" pitchFamily="34" charset="0"/>
              </a:rPr>
              <a:t>Bedenken</a:t>
            </a:r>
            <a:r>
              <a:rPr lang="en-GB" sz="2000" b="0" i="0" u="none" strike="noStrike" kern="1200" baseline="0" dirty="0">
                <a:solidFill>
                  <a:srgbClr val="485255"/>
                </a:solidFill>
                <a:latin typeface="Arial" panose="020B0604020202020204" pitchFamily="34" charset="0"/>
              </a:rPr>
              <a:t> und </a:t>
            </a:r>
            <a:r>
              <a:rPr lang="en-GB" sz="2000" b="0" i="0" u="none" strike="noStrike" kern="1200" baseline="0" dirty="0" err="1">
                <a:solidFill>
                  <a:srgbClr val="485255"/>
                </a:solidFill>
                <a:latin typeface="Arial" panose="020B0604020202020204" pitchFamily="34" charset="0"/>
              </a:rPr>
              <a:t>Fragen</a:t>
            </a:r>
            <a:r>
              <a:rPr lang="en-GB" sz="2000" b="0" i="0" u="none" strike="noStrike" kern="1200" baseline="0" dirty="0">
                <a:solidFill>
                  <a:srgbClr val="485255"/>
                </a:solidFill>
                <a:latin typeface="Arial" panose="020B0604020202020204" pitchFamily="34" charset="0"/>
              </a:rPr>
              <a:t> </a:t>
            </a:r>
            <a:r>
              <a:rPr lang="en-GB" sz="2000" b="0" i="0" u="none" strike="noStrike" kern="1200" baseline="0" dirty="0" err="1">
                <a:solidFill>
                  <a:srgbClr val="485255"/>
                </a:solidFill>
                <a:latin typeface="Arial" panose="020B0604020202020204" pitchFamily="34" charset="0"/>
              </a:rPr>
              <a:t>eine</a:t>
            </a:r>
            <a:r>
              <a:rPr lang="en-GB" sz="2000" b="0" i="0" u="none" strike="noStrike" kern="1200" baseline="0" dirty="0">
                <a:solidFill>
                  <a:srgbClr val="485255"/>
                </a:solidFill>
                <a:latin typeface="Arial" panose="020B0604020202020204" pitchFamily="34" charset="0"/>
              </a:rPr>
              <a:t> </a:t>
            </a:r>
            <a:r>
              <a:rPr lang="en-GB" sz="2000" b="0" i="0" u="none" strike="noStrike" kern="1200" baseline="0" dirty="0" err="1">
                <a:solidFill>
                  <a:srgbClr val="485255"/>
                </a:solidFill>
                <a:latin typeface="Arial" panose="020B0604020202020204" pitchFamily="34" charset="0"/>
              </a:rPr>
              <a:t>Selbstverständlichkeit</a:t>
            </a:r>
            <a:r>
              <a:rPr lang="en-GB" sz="2000" b="0" i="0" u="none" strike="noStrike" kern="1200" baseline="0" dirty="0">
                <a:solidFill>
                  <a:srgbClr val="485255"/>
                </a:solidFill>
                <a:latin typeface="Arial" panose="020B0604020202020204" pitchFamily="34" charset="0"/>
              </a:rPr>
              <a:t> </a:t>
            </a:r>
            <a:r>
              <a:rPr lang="en-GB" sz="2000" b="0" i="0" u="none" strike="noStrike" kern="1200" baseline="0" dirty="0" err="1">
                <a:solidFill>
                  <a:srgbClr val="485255"/>
                </a:solidFill>
                <a:latin typeface="Arial" panose="020B0604020202020204" pitchFamily="34" charset="0"/>
              </a:rPr>
              <a:t>ist</a:t>
            </a:r>
            <a:r>
              <a:rPr lang="en-GB" sz="2000" b="0" i="0" u="none" strike="noStrike" kern="1200" baseline="0" dirty="0">
                <a:solidFill>
                  <a:srgbClr val="485255"/>
                </a:solidFill>
                <a:latin typeface="Arial" panose="020B0604020202020204" pitchFamily="34" charset="0"/>
              </a:rPr>
              <a:t>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414ED62-659A-B747-BF88-140C94EC2A63}"/>
              </a:ext>
            </a:extLst>
          </p:cNvPr>
          <p:cNvGrpSpPr/>
          <p:nvPr userDrawn="1"/>
        </p:nvGrpSpPr>
        <p:grpSpPr>
          <a:xfrm>
            <a:off x="2805113" y="4438654"/>
            <a:ext cx="7162800" cy="142875"/>
            <a:chOff x="2805113" y="4438651"/>
            <a:chExt cx="7162800" cy="142875"/>
          </a:xfrm>
        </p:grpSpPr>
        <p:sp>
          <p:nvSpPr>
            <p:cNvPr id="21" name="Line 5">
              <a:extLst>
                <a:ext uri="{FF2B5EF4-FFF2-40B4-BE49-F238E27FC236}">
                  <a16:creationId xmlns:a16="http://schemas.microsoft.com/office/drawing/2014/main" id="{112586D2-2AC5-7342-85E0-48EC665902E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2805113" y="4510088"/>
              <a:ext cx="7162800" cy="0"/>
            </a:xfrm>
            <a:prstGeom prst="line">
              <a:avLst/>
            </a:prstGeom>
            <a:noFill/>
            <a:ln w="19050" cap="flat">
              <a:solidFill>
                <a:srgbClr val="33A92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F3BA1DAD-CE83-104A-B3F5-3E9EAAF83E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8100" y="4443413"/>
              <a:ext cx="71438" cy="138113"/>
            </a:xfrm>
            <a:custGeom>
              <a:avLst/>
              <a:gdLst>
                <a:gd name="T0" fmla="*/ 0 w 45"/>
                <a:gd name="T1" fmla="*/ 87 h 87"/>
                <a:gd name="T2" fmla="*/ 45 w 45"/>
                <a:gd name="T3" fmla="*/ 42 h 87"/>
                <a:gd name="T4" fmla="*/ 0 w 45"/>
                <a:gd name="T5" fmla="*/ 0 h 87"/>
                <a:gd name="T6" fmla="*/ 0 w 45"/>
                <a:gd name="T7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87">
                  <a:moveTo>
                    <a:pt x="0" y="87"/>
                  </a:moveTo>
                  <a:lnTo>
                    <a:pt x="45" y="42"/>
                  </a:lnTo>
                  <a:lnTo>
                    <a:pt x="0" y="0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33A9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BD0FE582-1DE1-4642-900F-20659AAF6F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15200" y="4443413"/>
              <a:ext cx="66675" cy="138113"/>
            </a:xfrm>
            <a:custGeom>
              <a:avLst/>
              <a:gdLst>
                <a:gd name="T0" fmla="*/ 0 w 42"/>
                <a:gd name="T1" fmla="*/ 87 h 87"/>
                <a:gd name="T2" fmla="*/ 42 w 42"/>
                <a:gd name="T3" fmla="*/ 42 h 87"/>
                <a:gd name="T4" fmla="*/ 0 w 42"/>
                <a:gd name="T5" fmla="*/ 0 h 87"/>
                <a:gd name="T6" fmla="*/ 0 w 42"/>
                <a:gd name="T7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87">
                  <a:moveTo>
                    <a:pt x="0" y="87"/>
                  </a:moveTo>
                  <a:lnTo>
                    <a:pt x="42" y="42"/>
                  </a:lnTo>
                  <a:lnTo>
                    <a:pt x="0" y="0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33A9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2DF6ECAE-B92D-CD47-98E8-86ED04DAA4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67850" y="4443413"/>
              <a:ext cx="66675" cy="138113"/>
            </a:xfrm>
            <a:custGeom>
              <a:avLst/>
              <a:gdLst>
                <a:gd name="T0" fmla="*/ 0 w 42"/>
                <a:gd name="T1" fmla="*/ 87 h 87"/>
                <a:gd name="T2" fmla="*/ 42 w 42"/>
                <a:gd name="T3" fmla="*/ 42 h 87"/>
                <a:gd name="T4" fmla="*/ 0 w 42"/>
                <a:gd name="T5" fmla="*/ 0 h 87"/>
                <a:gd name="T6" fmla="*/ 0 w 42"/>
                <a:gd name="T7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87">
                  <a:moveTo>
                    <a:pt x="0" y="87"/>
                  </a:moveTo>
                  <a:lnTo>
                    <a:pt x="42" y="42"/>
                  </a:lnTo>
                  <a:lnTo>
                    <a:pt x="0" y="0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33A9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97A5635E-93A3-1F40-B4B7-4C9FAEBAF0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5058" y="4438651"/>
              <a:ext cx="71438" cy="138113"/>
            </a:xfrm>
            <a:custGeom>
              <a:avLst/>
              <a:gdLst>
                <a:gd name="T0" fmla="*/ 0 w 45"/>
                <a:gd name="T1" fmla="*/ 87 h 87"/>
                <a:gd name="T2" fmla="*/ 45 w 45"/>
                <a:gd name="T3" fmla="*/ 45 h 87"/>
                <a:gd name="T4" fmla="*/ 0 w 45"/>
                <a:gd name="T5" fmla="*/ 0 h 87"/>
                <a:gd name="T6" fmla="*/ 0 w 45"/>
                <a:gd name="T7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87">
                  <a:moveTo>
                    <a:pt x="0" y="87"/>
                  </a:moveTo>
                  <a:lnTo>
                    <a:pt x="45" y="45"/>
                  </a:lnTo>
                  <a:lnTo>
                    <a:pt x="0" y="0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33A9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C241D7-1806-A047-9C17-098F040991C9}"/>
              </a:ext>
            </a:extLst>
          </p:cNvPr>
          <p:cNvGrpSpPr/>
          <p:nvPr userDrawn="1"/>
        </p:nvGrpSpPr>
        <p:grpSpPr>
          <a:xfrm>
            <a:off x="3559020" y="3786188"/>
            <a:ext cx="1447799" cy="1447800"/>
            <a:chOff x="3409950" y="3786188"/>
            <a:chExt cx="1447800" cy="1447800"/>
          </a:xfrm>
        </p:grpSpPr>
        <p:sp>
          <p:nvSpPr>
            <p:cNvPr id="27" name="Oval 14">
              <a:extLst>
                <a:ext uri="{FF2B5EF4-FFF2-40B4-BE49-F238E27FC236}">
                  <a16:creationId xmlns:a16="http://schemas.microsoft.com/office/drawing/2014/main" id="{FB10C3CA-C27B-DF4B-AA98-7290A4EB180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09950" y="3786188"/>
              <a:ext cx="1447800" cy="1447800"/>
            </a:xfrm>
            <a:prstGeom prst="ellipse">
              <a:avLst/>
            </a:prstGeom>
            <a:solidFill>
              <a:srgbClr val="33A9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6C74529A-4296-414E-8711-AE7A836F3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8563" y="4114801"/>
              <a:ext cx="790575" cy="790575"/>
            </a:xfrm>
            <a:custGeom>
              <a:avLst/>
              <a:gdLst>
                <a:gd name="T0" fmla="*/ 148 w 166"/>
                <a:gd name="T1" fmla="*/ 96 h 166"/>
                <a:gd name="T2" fmla="*/ 148 w 166"/>
                <a:gd name="T3" fmla="*/ 166 h 166"/>
                <a:gd name="T4" fmla="*/ 166 w 166"/>
                <a:gd name="T5" fmla="*/ 166 h 166"/>
                <a:gd name="T6" fmla="*/ 166 w 166"/>
                <a:gd name="T7" fmla="*/ 0 h 166"/>
                <a:gd name="T8" fmla="*/ 0 w 166"/>
                <a:gd name="T9" fmla="*/ 0 h 166"/>
                <a:gd name="T10" fmla="*/ 0 w 166"/>
                <a:gd name="T11" fmla="*/ 166 h 166"/>
                <a:gd name="T12" fmla="*/ 58 w 166"/>
                <a:gd name="T13" fmla="*/ 166 h 166"/>
                <a:gd name="T14" fmla="*/ 58 w 166"/>
                <a:gd name="T15" fmla="*/ 142 h 166"/>
                <a:gd name="T16" fmla="*/ 39 w 166"/>
                <a:gd name="T17" fmla="*/ 142 h 166"/>
                <a:gd name="T18" fmla="*/ 39 w 166"/>
                <a:gd name="T19" fmla="*/ 121 h 166"/>
                <a:gd name="T20" fmla="*/ 58 w 166"/>
                <a:gd name="T21" fmla="*/ 121 h 166"/>
                <a:gd name="T22" fmla="*/ 58 w 166"/>
                <a:gd name="T23" fmla="*/ 15 h 166"/>
                <a:gd name="T24" fmla="*/ 148 w 166"/>
                <a:gd name="T25" fmla="*/ 15 h 166"/>
                <a:gd name="T26" fmla="*/ 148 w 166"/>
                <a:gd name="T27" fmla="*/ 86 h 166"/>
                <a:gd name="T28" fmla="*/ 135 w 166"/>
                <a:gd name="T29" fmla="*/ 86 h 166"/>
                <a:gd name="T30" fmla="*/ 122 w 166"/>
                <a:gd name="T31" fmla="*/ 64 h 166"/>
                <a:gd name="T32" fmla="*/ 124 w 166"/>
                <a:gd name="T33" fmla="*/ 58 h 166"/>
                <a:gd name="T34" fmla="*/ 124 w 166"/>
                <a:gd name="T35" fmla="*/ 58 h 166"/>
                <a:gd name="T36" fmla="*/ 134 w 166"/>
                <a:gd name="T37" fmla="*/ 49 h 166"/>
                <a:gd name="T38" fmla="*/ 126 w 166"/>
                <a:gd name="T39" fmla="*/ 33 h 166"/>
                <a:gd name="T40" fmla="*/ 110 w 166"/>
                <a:gd name="T41" fmla="*/ 41 h 166"/>
                <a:gd name="T42" fmla="*/ 113 w 166"/>
                <a:gd name="T43" fmla="*/ 53 h 166"/>
                <a:gd name="T44" fmla="*/ 113 w 166"/>
                <a:gd name="T45" fmla="*/ 53 h 166"/>
                <a:gd name="T46" fmla="*/ 114 w 166"/>
                <a:gd name="T47" fmla="*/ 57 h 166"/>
                <a:gd name="T48" fmla="*/ 111 w 166"/>
                <a:gd name="T49" fmla="*/ 58 h 166"/>
                <a:gd name="T50" fmla="*/ 80 w 166"/>
                <a:gd name="T51" fmla="*/ 58 h 166"/>
                <a:gd name="T52" fmla="*/ 75 w 166"/>
                <a:gd name="T53" fmla="*/ 62 h 166"/>
                <a:gd name="T54" fmla="*/ 64 w 166"/>
                <a:gd name="T55" fmla="*/ 84 h 166"/>
                <a:gd name="T56" fmla="*/ 73 w 166"/>
                <a:gd name="T57" fmla="*/ 84 h 166"/>
                <a:gd name="T58" fmla="*/ 81 w 166"/>
                <a:gd name="T59" fmla="*/ 69 h 166"/>
                <a:gd name="T60" fmla="*/ 95 w 166"/>
                <a:gd name="T61" fmla="*/ 69 h 166"/>
                <a:gd name="T62" fmla="*/ 97 w 166"/>
                <a:gd name="T63" fmla="*/ 72 h 166"/>
                <a:gd name="T64" fmla="*/ 72 w 166"/>
                <a:gd name="T65" fmla="*/ 126 h 166"/>
                <a:gd name="T66" fmla="*/ 44 w 166"/>
                <a:gd name="T67" fmla="*/ 126 h 166"/>
                <a:gd name="T68" fmla="*/ 44 w 166"/>
                <a:gd name="T69" fmla="*/ 137 h 166"/>
                <a:gd name="T70" fmla="*/ 75 w 166"/>
                <a:gd name="T71" fmla="*/ 137 h 166"/>
                <a:gd name="T72" fmla="*/ 81 w 166"/>
                <a:gd name="T73" fmla="*/ 134 h 166"/>
                <a:gd name="T74" fmla="*/ 95 w 166"/>
                <a:gd name="T75" fmla="*/ 112 h 166"/>
                <a:gd name="T76" fmla="*/ 114 w 166"/>
                <a:gd name="T77" fmla="*/ 166 h 166"/>
                <a:gd name="T78" fmla="*/ 125 w 166"/>
                <a:gd name="T79" fmla="*/ 166 h 166"/>
                <a:gd name="T80" fmla="*/ 109 w 166"/>
                <a:gd name="T81" fmla="*/ 104 h 166"/>
                <a:gd name="T82" fmla="*/ 110 w 166"/>
                <a:gd name="T83" fmla="*/ 97 h 166"/>
                <a:gd name="T84" fmla="*/ 118 w 166"/>
                <a:gd name="T85" fmla="*/ 78 h 166"/>
                <a:gd name="T86" fmla="*/ 127 w 166"/>
                <a:gd name="T87" fmla="*/ 93 h 166"/>
                <a:gd name="T88" fmla="*/ 132 w 166"/>
                <a:gd name="T89" fmla="*/ 96 h 166"/>
                <a:gd name="T90" fmla="*/ 148 w 166"/>
                <a:gd name="T91" fmla="*/ 9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6" h="166">
                  <a:moveTo>
                    <a:pt x="148" y="96"/>
                  </a:moveTo>
                  <a:cubicBezTo>
                    <a:pt x="148" y="166"/>
                    <a:pt x="148" y="166"/>
                    <a:pt x="148" y="166"/>
                  </a:cubicBezTo>
                  <a:cubicBezTo>
                    <a:pt x="166" y="166"/>
                    <a:pt x="166" y="166"/>
                    <a:pt x="166" y="166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58" y="166"/>
                    <a:pt x="58" y="166"/>
                    <a:pt x="58" y="166"/>
                  </a:cubicBezTo>
                  <a:cubicBezTo>
                    <a:pt x="58" y="142"/>
                    <a:pt x="58" y="142"/>
                    <a:pt x="58" y="142"/>
                  </a:cubicBezTo>
                  <a:cubicBezTo>
                    <a:pt x="39" y="142"/>
                    <a:pt x="39" y="142"/>
                    <a:pt x="39" y="142"/>
                  </a:cubicBezTo>
                  <a:cubicBezTo>
                    <a:pt x="39" y="121"/>
                    <a:pt x="39" y="121"/>
                    <a:pt x="39" y="121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8" y="86"/>
                    <a:pt x="148" y="86"/>
                    <a:pt x="148" y="86"/>
                  </a:cubicBezTo>
                  <a:cubicBezTo>
                    <a:pt x="135" y="86"/>
                    <a:pt x="135" y="86"/>
                    <a:pt x="135" y="86"/>
                  </a:cubicBezTo>
                  <a:cubicBezTo>
                    <a:pt x="135" y="86"/>
                    <a:pt x="124" y="67"/>
                    <a:pt x="122" y="64"/>
                  </a:cubicBezTo>
                  <a:cubicBezTo>
                    <a:pt x="120" y="60"/>
                    <a:pt x="122" y="58"/>
                    <a:pt x="124" y="58"/>
                  </a:cubicBezTo>
                  <a:cubicBezTo>
                    <a:pt x="124" y="58"/>
                    <a:pt x="124" y="58"/>
                    <a:pt x="124" y="58"/>
                  </a:cubicBezTo>
                  <a:cubicBezTo>
                    <a:pt x="129" y="57"/>
                    <a:pt x="133" y="54"/>
                    <a:pt x="134" y="49"/>
                  </a:cubicBezTo>
                  <a:cubicBezTo>
                    <a:pt x="136" y="43"/>
                    <a:pt x="133" y="35"/>
                    <a:pt x="126" y="33"/>
                  </a:cubicBezTo>
                  <a:cubicBezTo>
                    <a:pt x="120" y="31"/>
                    <a:pt x="112" y="34"/>
                    <a:pt x="110" y="41"/>
                  </a:cubicBezTo>
                  <a:cubicBezTo>
                    <a:pt x="109" y="45"/>
                    <a:pt x="110" y="50"/>
                    <a:pt x="113" y="53"/>
                  </a:cubicBezTo>
                  <a:cubicBezTo>
                    <a:pt x="113" y="53"/>
                    <a:pt x="113" y="53"/>
                    <a:pt x="113" y="53"/>
                  </a:cubicBezTo>
                  <a:cubicBezTo>
                    <a:pt x="113" y="54"/>
                    <a:pt x="114" y="55"/>
                    <a:pt x="114" y="57"/>
                  </a:cubicBezTo>
                  <a:cubicBezTo>
                    <a:pt x="114" y="58"/>
                    <a:pt x="113" y="58"/>
                    <a:pt x="111" y="58"/>
                  </a:cubicBezTo>
                  <a:cubicBezTo>
                    <a:pt x="80" y="58"/>
                    <a:pt x="80" y="58"/>
                    <a:pt x="80" y="58"/>
                  </a:cubicBezTo>
                  <a:cubicBezTo>
                    <a:pt x="78" y="58"/>
                    <a:pt x="75" y="60"/>
                    <a:pt x="75" y="62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81" y="69"/>
                    <a:pt x="81" y="69"/>
                    <a:pt x="81" y="69"/>
                  </a:cubicBezTo>
                  <a:cubicBezTo>
                    <a:pt x="95" y="69"/>
                    <a:pt x="95" y="69"/>
                    <a:pt x="95" y="69"/>
                  </a:cubicBezTo>
                  <a:cubicBezTo>
                    <a:pt x="97" y="69"/>
                    <a:pt x="98" y="70"/>
                    <a:pt x="97" y="72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44" y="126"/>
                    <a:pt x="44" y="126"/>
                    <a:pt x="44" y="126"/>
                  </a:cubicBezTo>
                  <a:cubicBezTo>
                    <a:pt x="44" y="137"/>
                    <a:pt x="44" y="137"/>
                    <a:pt x="44" y="137"/>
                  </a:cubicBezTo>
                  <a:cubicBezTo>
                    <a:pt x="75" y="137"/>
                    <a:pt x="75" y="137"/>
                    <a:pt x="75" y="137"/>
                  </a:cubicBezTo>
                  <a:cubicBezTo>
                    <a:pt x="77" y="137"/>
                    <a:pt x="80" y="135"/>
                    <a:pt x="81" y="134"/>
                  </a:cubicBezTo>
                  <a:cubicBezTo>
                    <a:pt x="95" y="112"/>
                    <a:pt x="95" y="112"/>
                    <a:pt x="95" y="112"/>
                  </a:cubicBezTo>
                  <a:cubicBezTo>
                    <a:pt x="114" y="166"/>
                    <a:pt x="114" y="166"/>
                    <a:pt x="114" y="166"/>
                  </a:cubicBezTo>
                  <a:cubicBezTo>
                    <a:pt x="125" y="166"/>
                    <a:pt x="125" y="166"/>
                    <a:pt x="125" y="166"/>
                  </a:cubicBezTo>
                  <a:cubicBezTo>
                    <a:pt x="109" y="104"/>
                    <a:pt x="109" y="104"/>
                    <a:pt x="109" y="104"/>
                  </a:cubicBezTo>
                  <a:cubicBezTo>
                    <a:pt x="109" y="102"/>
                    <a:pt x="109" y="99"/>
                    <a:pt x="110" y="97"/>
                  </a:cubicBezTo>
                  <a:cubicBezTo>
                    <a:pt x="118" y="78"/>
                    <a:pt x="118" y="78"/>
                    <a:pt x="118" y="78"/>
                  </a:cubicBezTo>
                  <a:cubicBezTo>
                    <a:pt x="127" y="93"/>
                    <a:pt x="127" y="93"/>
                    <a:pt x="127" y="93"/>
                  </a:cubicBezTo>
                  <a:cubicBezTo>
                    <a:pt x="128" y="95"/>
                    <a:pt x="130" y="96"/>
                    <a:pt x="132" y="96"/>
                  </a:cubicBezTo>
                  <a:cubicBezTo>
                    <a:pt x="148" y="96"/>
                    <a:pt x="148" y="96"/>
                    <a:pt x="148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CA82E56-E6DE-E14E-AD64-DD00C02705EC}"/>
              </a:ext>
            </a:extLst>
          </p:cNvPr>
          <p:cNvGrpSpPr/>
          <p:nvPr userDrawn="1"/>
        </p:nvGrpSpPr>
        <p:grpSpPr>
          <a:xfrm>
            <a:off x="7724778" y="3786188"/>
            <a:ext cx="1452563" cy="1447800"/>
            <a:chOff x="7724775" y="3786188"/>
            <a:chExt cx="1452563" cy="1447800"/>
          </a:xfrm>
        </p:grpSpPr>
        <p:sp>
          <p:nvSpPr>
            <p:cNvPr id="31" name="Oval 16">
              <a:extLst>
                <a:ext uri="{FF2B5EF4-FFF2-40B4-BE49-F238E27FC236}">
                  <a16:creationId xmlns:a16="http://schemas.microsoft.com/office/drawing/2014/main" id="{1EB3DE7E-3283-244B-8754-5567FC890FD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724775" y="3786188"/>
              <a:ext cx="1452563" cy="1447800"/>
            </a:xfrm>
            <a:prstGeom prst="ellipse">
              <a:avLst/>
            </a:prstGeom>
            <a:solidFill>
              <a:srgbClr val="33A9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19F86C4B-E053-D14E-8875-383EA609D4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01025" y="4281488"/>
              <a:ext cx="519113" cy="409575"/>
            </a:xfrm>
            <a:custGeom>
              <a:avLst/>
              <a:gdLst>
                <a:gd name="T0" fmla="*/ 36 w 109"/>
                <a:gd name="T1" fmla="*/ 28 h 86"/>
                <a:gd name="T2" fmla="*/ 13 w 109"/>
                <a:gd name="T3" fmla="*/ 28 h 86"/>
                <a:gd name="T4" fmla="*/ 27 w 109"/>
                <a:gd name="T5" fmla="*/ 72 h 86"/>
                <a:gd name="T6" fmla="*/ 36 w 109"/>
                <a:gd name="T7" fmla="*/ 54 h 86"/>
                <a:gd name="T8" fmla="*/ 37 w 109"/>
                <a:gd name="T9" fmla="*/ 54 h 86"/>
                <a:gd name="T10" fmla="*/ 38 w 109"/>
                <a:gd name="T11" fmla="*/ 43 h 86"/>
                <a:gd name="T12" fmla="*/ 11 w 109"/>
                <a:gd name="T13" fmla="*/ 43 h 86"/>
                <a:gd name="T14" fmla="*/ 5 w 109"/>
                <a:gd name="T15" fmla="*/ 47 h 86"/>
                <a:gd name="T16" fmla="*/ 0 w 109"/>
                <a:gd name="T17" fmla="*/ 72 h 86"/>
                <a:gd name="T18" fmla="*/ 10 w 109"/>
                <a:gd name="T19" fmla="*/ 61 h 86"/>
                <a:gd name="T20" fmla="*/ 13 w 109"/>
                <a:gd name="T21" fmla="*/ 72 h 86"/>
                <a:gd name="T22" fmla="*/ 81 w 109"/>
                <a:gd name="T23" fmla="*/ 17 h 86"/>
                <a:gd name="T24" fmla="*/ 81 w 109"/>
                <a:gd name="T25" fmla="*/ 40 h 86"/>
                <a:gd name="T26" fmla="*/ 81 w 109"/>
                <a:gd name="T27" fmla="*/ 17 h 86"/>
                <a:gd name="T28" fmla="*/ 99 w 109"/>
                <a:gd name="T29" fmla="*/ 43 h 86"/>
                <a:gd name="T30" fmla="*/ 68 w 109"/>
                <a:gd name="T31" fmla="*/ 43 h 86"/>
                <a:gd name="T32" fmla="*/ 61 w 109"/>
                <a:gd name="T33" fmla="*/ 54 h 86"/>
                <a:gd name="T34" fmla="*/ 72 w 109"/>
                <a:gd name="T35" fmla="*/ 54 h 86"/>
                <a:gd name="T36" fmla="*/ 80 w 109"/>
                <a:gd name="T37" fmla="*/ 72 h 86"/>
                <a:gd name="T38" fmla="*/ 96 w 109"/>
                <a:gd name="T39" fmla="*/ 61 h 86"/>
                <a:gd name="T40" fmla="*/ 100 w 109"/>
                <a:gd name="T41" fmla="*/ 72 h 86"/>
                <a:gd name="T42" fmla="*/ 104 w 109"/>
                <a:gd name="T43" fmla="*/ 47 h 86"/>
                <a:gd name="T44" fmla="*/ 53 w 109"/>
                <a:gd name="T45" fmla="*/ 54 h 86"/>
                <a:gd name="T46" fmla="*/ 53 w 109"/>
                <a:gd name="T47" fmla="*/ 31 h 86"/>
                <a:gd name="T48" fmla="*/ 71 w 109"/>
                <a:gd name="T49" fmla="*/ 86 h 86"/>
                <a:gd name="T50" fmla="*/ 75 w 109"/>
                <a:gd name="T51" fmla="*/ 61 h 86"/>
                <a:gd name="T52" fmla="*/ 69 w 109"/>
                <a:gd name="T53" fmla="*/ 57 h 86"/>
                <a:gd name="T54" fmla="*/ 39 w 109"/>
                <a:gd name="T55" fmla="*/ 57 h 86"/>
                <a:gd name="T56" fmla="*/ 37 w 109"/>
                <a:gd name="T57" fmla="*/ 57 h 86"/>
                <a:gd name="T58" fmla="*/ 33 w 109"/>
                <a:gd name="T59" fmla="*/ 61 h 86"/>
                <a:gd name="T60" fmla="*/ 37 w 109"/>
                <a:gd name="T61" fmla="*/ 86 h 86"/>
                <a:gd name="T62" fmla="*/ 41 w 109"/>
                <a:gd name="T63" fmla="*/ 75 h 86"/>
                <a:gd name="T64" fmla="*/ 67 w 109"/>
                <a:gd name="T65" fmla="*/ 86 h 86"/>
                <a:gd name="T66" fmla="*/ 70 w 109"/>
                <a:gd name="T67" fmla="*/ 75 h 86"/>
                <a:gd name="T68" fmla="*/ 53 w 109"/>
                <a:gd name="T69" fmla="*/ 0 h 86"/>
                <a:gd name="T70" fmla="*/ 53 w 109"/>
                <a:gd name="T71" fmla="*/ 23 h 86"/>
                <a:gd name="T72" fmla="*/ 53 w 109"/>
                <a:gd name="T7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9" h="86">
                  <a:moveTo>
                    <a:pt x="25" y="17"/>
                  </a:moveTo>
                  <a:cubicBezTo>
                    <a:pt x="31" y="17"/>
                    <a:pt x="36" y="22"/>
                    <a:pt x="36" y="28"/>
                  </a:cubicBezTo>
                  <a:cubicBezTo>
                    <a:pt x="36" y="34"/>
                    <a:pt x="31" y="40"/>
                    <a:pt x="25" y="40"/>
                  </a:cubicBezTo>
                  <a:cubicBezTo>
                    <a:pt x="19" y="40"/>
                    <a:pt x="13" y="34"/>
                    <a:pt x="13" y="28"/>
                  </a:cubicBezTo>
                  <a:cubicBezTo>
                    <a:pt x="13" y="22"/>
                    <a:pt x="19" y="17"/>
                    <a:pt x="25" y="17"/>
                  </a:cubicBezTo>
                  <a:moveTo>
                    <a:pt x="27" y="72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30" y="57"/>
                    <a:pt x="33" y="55"/>
                    <a:pt x="36" y="54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1" y="51"/>
                    <a:pt x="38" y="47"/>
                    <a:pt x="38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7" y="43"/>
                    <a:pt x="5" y="45"/>
                    <a:pt x="5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9" y="72"/>
                    <a:pt x="9" y="72"/>
                    <a:pt x="9" y="72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27" y="72"/>
                    <a:pt x="27" y="72"/>
                    <a:pt x="27" y="72"/>
                  </a:cubicBezTo>
                  <a:close/>
                  <a:moveTo>
                    <a:pt x="81" y="17"/>
                  </a:moveTo>
                  <a:cubicBezTo>
                    <a:pt x="75" y="17"/>
                    <a:pt x="70" y="22"/>
                    <a:pt x="70" y="28"/>
                  </a:cubicBezTo>
                  <a:cubicBezTo>
                    <a:pt x="70" y="34"/>
                    <a:pt x="75" y="40"/>
                    <a:pt x="81" y="40"/>
                  </a:cubicBezTo>
                  <a:cubicBezTo>
                    <a:pt x="88" y="40"/>
                    <a:pt x="93" y="34"/>
                    <a:pt x="93" y="28"/>
                  </a:cubicBezTo>
                  <a:cubicBezTo>
                    <a:pt x="93" y="22"/>
                    <a:pt x="88" y="17"/>
                    <a:pt x="81" y="17"/>
                  </a:cubicBezTo>
                  <a:moveTo>
                    <a:pt x="104" y="47"/>
                  </a:moveTo>
                  <a:cubicBezTo>
                    <a:pt x="103" y="45"/>
                    <a:pt x="101" y="43"/>
                    <a:pt x="99" y="43"/>
                  </a:cubicBezTo>
                  <a:cubicBezTo>
                    <a:pt x="68" y="43"/>
                    <a:pt x="68" y="43"/>
                    <a:pt x="68" y="43"/>
                  </a:cubicBezTo>
                  <a:cubicBezTo>
                    <a:pt x="68" y="43"/>
                    <a:pt x="68" y="43"/>
                    <a:pt x="68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7"/>
                    <a:pt x="65" y="51"/>
                    <a:pt x="61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5" y="55"/>
                    <a:pt x="77" y="57"/>
                    <a:pt x="78" y="60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96" y="72"/>
                    <a:pt x="96" y="72"/>
                    <a:pt x="96" y="72"/>
                  </a:cubicBezTo>
                  <a:cubicBezTo>
                    <a:pt x="96" y="61"/>
                    <a:pt x="96" y="61"/>
                    <a:pt x="96" y="61"/>
                  </a:cubicBezTo>
                  <a:cubicBezTo>
                    <a:pt x="99" y="61"/>
                    <a:pt x="99" y="61"/>
                    <a:pt x="99" y="61"/>
                  </a:cubicBezTo>
                  <a:cubicBezTo>
                    <a:pt x="100" y="72"/>
                    <a:pt x="100" y="72"/>
                    <a:pt x="100" y="72"/>
                  </a:cubicBezTo>
                  <a:cubicBezTo>
                    <a:pt x="109" y="72"/>
                    <a:pt x="109" y="72"/>
                    <a:pt x="109" y="72"/>
                  </a:cubicBezTo>
                  <a:lnTo>
                    <a:pt x="104" y="47"/>
                  </a:lnTo>
                  <a:close/>
                  <a:moveTo>
                    <a:pt x="41" y="42"/>
                  </a:moveTo>
                  <a:cubicBezTo>
                    <a:pt x="41" y="48"/>
                    <a:pt x="46" y="54"/>
                    <a:pt x="53" y="54"/>
                  </a:cubicBezTo>
                  <a:cubicBezTo>
                    <a:pt x="59" y="54"/>
                    <a:pt x="64" y="48"/>
                    <a:pt x="64" y="42"/>
                  </a:cubicBezTo>
                  <a:cubicBezTo>
                    <a:pt x="64" y="36"/>
                    <a:pt x="59" y="31"/>
                    <a:pt x="53" y="31"/>
                  </a:cubicBezTo>
                  <a:cubicBezTo>
                    <a:pt x="46" y="31"/>
                    <a:pt x="41" y="36"/>
                    <a:pt x="41" y="42"/>
                  </a:cubicBezTo>
                  <a:moveTo>
                    <a:pt x="71" y="86"/>
                  </a:moveTo>
                  <a:cubicBezTo>
                    <a:pt x="80" y="86"/>
                    <a:pt x="80" y="86"/>
                    <a:pt x="80" y="86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5" y="59"/>
                    <a:pt x="73" y="57"/>
                    <a:pt x="70" y="57"/>
                  </a:cubicBezTo>
                  <a:cubicBezTo>
                    <a:pt x="69" y="57"/>
                    <a:pt x="69" y="57"/>
                    <a:pt x="69" y="57"/>
                  </a:cubicBezTo>
                  <a:cubicBezTo>
                    <a:pt x="69" y="57"/>
                    <a:pt x="69" y="57"/>
                    <a:pt x="69" y="57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5" y="57"/>
                    <a:pt x="33" y="59"/>
                    <a:pt x="33" y="61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41" y="75"/>
                    <a:pt x="41" y="75"/>
                    <a:pt x="41" y="75"/>
                  </a:cubicBezTo>
                  <a:cubicBezTo>
                    <a:pt x="41" y="86"/>
                    <a:pt x="41" y="86"/>
                    <a:pt x="41" y="86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7" y="75"/>
                    <a:pt x="67" y="75"/>
                    <a:pt x="67" y="75"/>
                  </a:cubicBezTo>
                  <a:cubicBezTo>
                    <a:pt x="70" y="75"/>
                    <a:pt x="70" y="75"/>
                    <a:pt x="70" y="75"/>
                  </a:cubicBezTo>
                  <a:lnTo>
                    <a:pt x="71" y="86"/>
                  </a:lnTo>
                  <a:close/>
                  <a:moveTo>
                    <a:pt x="53" y="0"/>
                  </a:moveTo>
                  <a:cubicBezTo>
                    <a:pt x="46" y="0"/>
                    <a:pt x="41" y="5"/>
                    <a:pt x="41" y="12"/>
                  </a:cubicBezTo>
                  <a:cubicBezTo>
                    <a:pt x="41" y="18"/>
                    <a:pt x="46" y="23"/>
                    <a:pt x="53" y="23"/>
                  </a:cubicBezTo>
                  <a:cubicBezTo>
                    <a:pt x="59" y="23"/>
                    <a:pt x="64" y="18"/>
                    <a:pt x="64" y="12"/>
                  </a:cubicBezTo>
                  <a:cubicBezTo>
                    <a:pt x="64" y="5"/>
                    <a:pt x="59" y="0"/>
                    <a:pt x="5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31B79916-58D0-2E4B-8BFC-BB6B1D1E87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34338" y="4090988"/>
              <a:ext cx="257175" cy="252413"/>
            </a:xfrm>
            <a:custGeom>
              <a:avLst/>
              <a:gdLst>
                <a:gd name="T0" fmla="*/ 120 w 162"/>
                <a:gd name="T1" fmla="*/ 30 h 159"/>
                <a:gd name="T2" fmla="*/ 120 w 162"/>
                <a:gd name="T3" fmla="*/ 90 h 159"/>
                <a:gd name="T4" fmla="*/ 30 w 162"/>
                <a:gd name="T5" fmla="*/ 0 h 159"/>
                <a:gd name="T6" fmla="*/ 0 w 162"/>
                <a:gd name="T7" fmla="*/ 27 h 159"/>
                <a:gd name="T8" fmla="*/ 93 w 162"/>
                <a:gd name="T9" fmla="*/ 120 h 159"/>
                <a:gd name="T10" fmla="*/ 30 w 162"/>
                <a:gd name="T11" fmla="*/ 120 h 159"/>
                <a:gd name="T12" fmla="*/ 69 w 162"/>
                <a:gd name="T13" fmla="*/ 159 h 159"/>
                <a:gd name="T14" fmla="*/ 162 w 162"/>
                <a:gd name="T15" fmla="*/ 159 h 159"/>
                <a:gd name="T16" fmla="*/ 162 w 162"/>
                <a:gd name="T17" fmla="*/ 69 h 159"/>
                <a:gd name="T18" fmla="*/ 120 w 162"/>
                <a:gd name="T19" fmla="*/ 3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2" h="159">
                  <a:moveTo>
                    <a:pt x="120" y="30"/>
                  </a:moveTo>
                  <a:lnTo>
                    <a:pt x="120" y="90"/>
                  </a:lnTo>
                  <a:lnTo>
                    <a:pt x="30" y="0"/>
                  </a:lnTo>
                  <a:lnTo>
                    <a:pt x="0" y="27"/>
                  </a:lnTo>
                  <a:lnTo>
                    <a:pt x="93" y="120"/>
                  </a:lnTo>
                  <a:lnTo>
                    <a:pt x="30" y="120"/>
                  </a:lnTo>
                  <a:lnTo>
                    <a:pt x="69" y="159"/>
                  </a:lnTo>
                  <a:lnTo>
                    <a:pt x="162" y="159"/>
                  </a:lnTo>
                  <a:lnTo>
                    <a:pt x="162" y="69"/>
                  </a:lnTo>
                  <a:lnTo>
                    <a:pt x="120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1CE6AC50-1869-904A-877A-4FAC2F0EEC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15363" y="4090988"/>
              <a:ext cx="252413" cy="252413"/>
            </a:xfrm>
            <a:custGeom>
              <a:avLst/>
              <a:gdLst>
                <a:gd name="T0" fmla="*/ 159 w 159"/>
                <a:gd name="T1" fmla="*/ 27 h 159"/>
                <a:gd name="T2" fmla="*/ 132 w 159"/>
                <a:gd name="T3" fmla="*/ 0 h 159"/>
                <a:gd name="T4" fmla="*/ 39 w 159"/>
                <a:gd name="T5" fmla="*/ 90 h 159"/>
                <a:gd name="T6" fmla="*/ 39 w 159"/>
                <a:gd name="T7" fmla="*/ 30 h 159"/>
                <a:gd name="T8" fmla="*/ 0 w 159"/>
                <a:gd name="T9" fmla="*/ 69 h 159"/>
                <a:gd name="T10" fmla="*/ 0 w 159"/>
                <a:gd name="T11" fmla="*/ 159 h 159"/>
                <a:gd name="T12" fmla="*/ 90 w 159"/>
                <a:gd name="T13" fmla="*/ 159 h 159"/>
                <a:gd name="T14" fmla="*/ 129 w 159"/>
                <a:gd name="T15" fmla="*/ 120 h 159"/>
                <a:gd name="T16" fmla="*/ 66 w 159"/>
                <a:gd name="T17" fmla="*/ 120 h 159"/>
                <a:gd name="T18" fmla="*/ 159 w 159"/>
                <a:gd name="T19" fmla="*/ 27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59">
                  <a:moveTo>
                    <a:pt x="159" y="27"/>
                  </a:moveTo>
                  <a:lnTo>
                    <a:pt x="132" y="0"/>
                  </a:lnTo>
                  <a:lnTo>
                    <a:pt x="39" y="90"/>
                  </a:lnTo>
                  <a:lnTo>
                    <a:pt x="39" y="30"/>
                  </a:lnTo>
                  <a:lnTo>
                    <a:pt x="0" y="69"/>
                  </a:lnTo>
                  <a:lnTo>
                    <a:pt x="0" y="159"/>
                  </a:lnTo>
                  <a:lnTo>
                    <a:pt x="90" y="159"/>
                  </a:lnTo>
                  <a:lnTo>
                    <a:pt x="129" y="120"/>
                  </a:lnTo>
                  <a:lnTo>
                    <a:pt x="66" y="120"/>
                  </a:lnTo>
                  <a:lnTo>
                    <a:pt x="159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686DDC8B-5276-9740-975A-02A83DE2B9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34338" y="4676776"/>
              <a:ext cx="257175" cy="252413"/>
            </a:xfrm>
            <a:custGeom>
              <a:avLst/>
              <a:gdLst>
                <a:gd name="T0" fmla="*/ 69 w 162"/>
                <a:gd name="T1" fmla="*/ 0 h 159"/>
                <a:gd name="T2" fmla="*/ 30 w 162"/>
                <a:gd name="T3" fmla="*/ 39 h 159"/>
                <a:gd name="T4" fmla="*/ 93 w 162"/>
                <a:gd name="T5" fmla="*/ 39 h 159"/>
                <a:gd name="T6" fmla="*/ 0 w 162"/>
                <a:gd name="T7" fmla="*/ 132 h 159"/>
                <a:gd name="T8" fmla="*/ 30 w 162"/>
                <a:gd name="T9" fmla="*/ 159 h 159"/>
                <a:gd name="T10" fmla="*/ 120 w 162"/>
                <a:gd name="T11" fmla="*/ 69 h 159"/>
                <a:gd name="T12" fmla="*/ 120 w 162"/>
                <a:gd name="T13" fmla="*/ 129 h 159"/>
                <a:gd name="T14" fmla="*/ 162 w 162"/>
                <a:gd name="T15" fmla="*/ 90 h 159"/>
                <a:gd name="T16" fmla="*/ 162 w 162"/>
                <a:gd name="T17" fmla="*/ 0 h 159"/>
                <a:gd name="T18" fmla="*/ 69 w 162"/>
                <a:gd name="T1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2" h="159">
                  <a:moveTo>
                    <a:pt x="69" y="0"/>
                  </a:moveTo>
                  <a:lnTo>
                    <a:pt x="30" y="39"/>
                  </a:lnTo>
                  <a:lnTo>
                    <a:pt x="93" y="39"/>
                  </a:lnTo>
                  <a:lnTo>
                    <a:pt x="0" y="132"/>
                  </a:lnTo>
                  <a:lnTo>
                    <a:pt x="30" y="159"/>
                  </a:lnTo>
                  <a:lnTo>
                    <a:pt x="120" y="69"/>
                  </a:lnTo>
                  <a:lnTo>
                    <a:pt x="120" y="129"/>
                  </a:lnTo>
                  <a:lnTo>
                    <a:pt x="162" y="90"/>
                  </a:lnTo>
                  <a:lnTo>
                    <a:pt x="162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36" name="Freeform 21">
              <a:extLst>
                <a:ext uri="{FF2B5EF4-FFF2-40B4-BE49-F238E27FC236}">
                  <a16:creationId xmlns:a16="http://schemas.microsoft.com/office/drawing/2014/main" id="{24EFF35C-BF38-E64B-9D59-CAB02686DA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15363" y="4676776"/>
              <a:ext cx="252413" cy="252413"/>
            </a:xfrm>
            <a:custGeom>
              <a:avLst/>
              <a:gdLst>
                <a:gd name="T0" fmla="*/ 159 w 159"/>
                <a:gd name="T1" fmla="*/ 132 h 159"/>
                <a:gd name="T2" fmla="*/ 66 w 159"/>
                <a:gd name="T3" fmla="*/ 39 h 159"/>
                <a:gd name="T4" fmla="*/ 129 w 159"/>
                <a:gd name="T5" fmla="*/ 39 h 159"/>
                <a:gd name="T6" fmla="*/ 90 w 159"/>
                <a:gd name="T7" fmla="*/ 0 h 159"/>
                <a:gd name="T8" fmla="*/ 0 w 159"/>
                <a:gd name="T9" fmla="*/ 0 h 159"/>
                <a:gd name="T10" fmla="*/ 0 w 159"/>
                <a:gd name="T11" fmla="*/ 90 h 159"/>
                <a:gd name="T12" fmla="*/ 39 w 159"/>
                <a:gd name="T13" fmla="*/ 129 h 159"/>
                <a:gd name="T14" fmla="*/ 39 w 159"/>
                <a:gd name="T15" fmla="*/ 69 h 159"/>
                <a:gd name="T16" fmla="*/ 132 w 159"/>
                <a:gd name="T17" fmla="*/ 159 h 159"/>
                <a:gd name="T18" fmla="*/ 159 w 159"/>
                <a:gd name="T19" fmla="*/ 132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59">
                  <a:moveTo>
                    <a:pt x="159" y="132"/>
                  </a:moveTo>
                  <a:lnTo>
                    <a:pt x="66" y="39"/>
                  </a:lnTo>
                  <a:lnTo>
                    <a:pt x="129" y="39"/>
                  </a:lnTo>
                  <a:lnTo>
                    <a:pt x="90" y="0"/>
                  </a:lnTo>
                  <a:lnTo>
                    <a:pt x="0" y="0"/>
                  </a:lnTo>
                  <a:lnTo>
                    <a:pt x="0" y="90"/>
                  </a:lnTo>
                  <a:lnTo>
                    <a:pt x="39" y="129"/>
                  </a:lnTo>
                  <a:lnTo>
                    <a:pt x="39" y="69"/>
                  </a:lnTo>
                  <a:lnTo>
                    <a:pt x="132" y="159"/>
                  </a:lnTo>
                  <a:lnTo>
                    <a:pt x="159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3538FB6-E0BE-C040-8565-EBC59A33107D}"/>
              </a:ext>
            </a:extLst>
          </p:cNvPr>
          <p:cNvGrpSpPr/>
          <p:nvPr userDrawn="1"/>
        </p:nvGrpSpPr>
        <p:grpSpPr>
          <a:xfrm>
            <a:off x="9896478" y="3786188"/>
            <a:ext cx="1452563" cy="1447800"/>
            <a:chOff x="9896475" y="3786188"/>
            <a:chExt cx="1452563" cy="1447800"/>
          </a:xfrm>
        </p:grpSpPr>
        <p:sp>
          <p:nvSpPr>
            <p:cNvPr id="38" name="Oval 22">
              <a:extLst>
                <a:ext uri="{FF2B5EF4-FFF2-40B4-BE49-F238E27FC236}">
                  <a16:creationId xmlns:a16="http://schemas.microsoft.com/office/drawing/2014/main" id="{78304050-EA1D-4C47-A743-5E18D282372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896475" y="3786188"/>
              <a:ext cx="1452563" cy="1447800"/>
            </a:xfrm>
            <a:prstGeom prst="ellipse">
              <a:avLst/>
            </a:prstGeom>
            <a:solidFill>
              <a:srgbClr val="75A8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2B39AE0D-07EB-2340-9945-C95BCAA793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410825" y="3990976"/>
              <a:ext cx="581025" cy="1114425"/>
            </a:xfrm>
            <a:custGeom>
              <a:avLst/>
              <a:gdLst>
                <a:gd name="T0" fmla="*/ 85 w 122"/>
                <a:gd name="T1" fmla="*/ 80 h 234"/>
                <a:gd name="T2" fmla="*/ 79 w 122"/>
                <a:gd name="T3" fmla="*/ 154 h 234"/>
                <a:gd name="T4" fmla="*/ 72 w 122"/>
                <a:gd name="T5" fmla="*/ 148 h 234"/>
                <a:gd name="T6" fmla="*/ 70 w 122"/>
                <a:gd name="T7" fmla="*/ 83 h 234"/>
                <a:gd name="T8" fmla="*/ 69 w 122"/>
                <a:gd name="T9" fmla="*/ 123 h 234"/>
                <a:gd name="T10" fmla="*/ 69 w 122"/>
                <a:gd name="T11" fmla="*/ 158 h 234"/>
                <a:gd name="T12" fmla="*/ 69 w 122"/>
                <a:gd name="T13" fmla="*/ 225 h 234"/>
                <a:gd name="T14" fmla="*/ 56 w 122"/>
                <a:gd name="T15" fmla="*/ 234 h 234"/>
                <a:gd name="T16" fmla="*/ 47 w 122"/>
                <a:gd name="T17" fmla="*/ 170 h 234"/>
                <a:gd name="T18" fmla="*/ 47 w 122"/>
                <a:gd name="T19" fmla="*/ 142 h 234"/>
                <a:gd name="T20" fmla="*/ 38 w 122"/>
                <a:gd name="T21" fmla="*/ 143 h 234"/>
                <a:gd name="T22" fmla="*/ 38 w 122"/>
                <a:gd name="T23" fmla="*/ 169 h 234"/>
                <a:gd name="T24" fmla="*/ 29 w 122"/>
                <a:gd name="T25" fmla="*/ 234 h 234"/>
                <a:gd name="T26" fmla="*/ 17 w 122"/>
                <a:gd name="T27" fmla="*/ 225 h 234"/>
                <a:gd name="T28" fmla="*/ 17 w 122"/>
                <a:gd name="T29" fmla="*/ 158 h 234"/>
                <a:gd name="T30" fmla="*/ 17 w 122"/>
                <a:gd name="T31" fmla="*/ 147 h 234"/>
                <a:gd name="T32" fmla="*/ 15 w 122"/>
                <a:gd name="T33" fmla="*/ 83 h 234"/>
                <a:gd name="T34" fmla="*/ 13 w 122"/>
                <a:gd name="T35" fmla="*/ 148 h 234"/>
                <a:gd name="T36" fmla="*/ 7 w 122"/>
                <a:gd name="T37" fmla="*/ 154 h 234"/>
                <a:gd name="T38" fmla="*/ 0 w 122"/>
                <a:gd name="T39" fmla="*/ 148 h 234"/>
                <a:gd name="T40" fmla="*/ 24 w 122"/>
                <a:gd name="T41" fmla="*/ 56 h 234"/>
                <a:gd name="T42" fmla="*/ 27 w 122"/>
                <a:gd name="T43" fmla="*/ 56 h 234"/>
                <a:gd name="T44" fmla="*/ 58 w 122"/>
                <a:gd name="T45" fmla="*/ 56 h 234"/>
                <a:gd name="T46" fmla="*/ 19 w 122"/>
                <a:gd name="T47" fmla="*/ 27 h 234"/>
                <a:gd name="T48" fmla="*/ 66 w 122"/>
                <a:gd name="T49" fmla="*/ 27 h 234"/>
                <a:gd name="T50" fmla="*/ 20 w 122"/>
                <a:gd name="T51" fmla="*/ 24 h 234"/>
                <a:gd name="T52" fmla="*/ 102 w 122"/>
                <a:gd name="T53" fmla="*/ 32 h 234"/>
                <a:gd name="T54" fmla="*/ 98 w 122"/>
                <a:gd name="T55" fmla="*/ 36 h 234"/>
                <a:gd name="T56" fmla="*/ 102 w 122"/>
                <a:gd name="T57" fmla="*/ 32 h 234"/>
                <a:gd name="T58" fmla="*/ 99 w 122"/>
                <a:gd name="T59" fmla="*/ 29 h 234"/>
                <a:gd name="T60" fmla="*/ 102 w 122"/>
                <a:gd name="T61" fmla="*/ 17 h 234"/>
                <a:gd name="T62" fmla="*/ 98 w 122"/>
                <a:gd name="T63" fmla="*/ 9 h 234"/>
                <a:gd name="T64" fmla="*/ 114 w 122"/>
                <a:gd name="T65" fmla="*/ 8 h 234"/>
                <a:gd name="T66" fmla="*/ 90 w 122"/>
                <a:gd name="T67" fmla="*/ 40 h 234"/>
                <a:gd name="T68" fmla="*/ 82 w 122"/>
                <a:gd name="T69" fmla="*/ 33 h 234"/>
                <a:gd name="T70" fmla="*/ 114 w 122"/>
                <a:gd name="T71" fmla="*/ 8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2" h="234">
                  <a:moveTo>
                    <a:pt x="62" y="56"/>
                  </a:moveTo>
                  <a:cubicBezTo>
                    <a:pt x="74" y="56"/>
                    <a:pt x="85" y="67"/>
                    <a:pt x="85" y="80"/>
                  </a:cubicBezTo>
                  <a:cubicBezTo>
                    <a:pt x="85" y="147"/>
                    <a:pt x="85" y="147"/>
                    <a:pt x="85" y="147"/>
                  </a:cubicBezTo>
                  <a:cubicBezTo>
                    <a:pt x="85" y="151"/>
                    <a:pt x="82" y="154"/>
                    <a:pt x="79" y="154"/>
                  </a:cubicBezTo>
                  <a:cubicBezTo>
                    <a:pt x="75" y="155"/>
                    <a:pt x="72" y="152"/>
                    <a:pt x="72" y="148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72" y="84"/>
                    <a:pt x="71" y="83"/>
                    <a:pt x="70" y="83"/>
                  </a:cubicBezTo>
                  <a:cubicBezTo>
                    <a:pt x="69" y="83"/>
                    <a:pt x="69" y="83"/>
                    <a:pt x="69" y="84"/>
                  </a:cubicBezTo>
                  <a:cubicBezTo>
                    <a:pt x="69" y="123"/>
                    <a:pt x="69" y="123"/>
                    <a:pt x="69" y="123"/>
                  </a:cubicBezTo>
                  <a:cubicBezTo>
                    <a:pt x="69" y="123"/>
                    <a:pt x="69" y="123"/>
                    <a:pt x="69" y="123"/>
                  </a:cubicBezTo>
                  <a:cubicBezTo>
                    <a:pt x="69" y="158"/>
                    <a:pt x="69" y="158"/>
                    <a:pt x="69" y="158"/>
                  </a:cubicBezTo>
                  <a:cubicBezTo>
                    <a:pt x="69" y="168"/>
                    <a:pt x="69" y="168"/>
                    <a:pt x="69" y="168"/>
                  </a:cubicBezTo>
                  <a:cubicBezTo>
                    <a:pt x="69" y="225"/>
                    <a:pt x="69" y="225"/>
                    <a:pt x="69" y="225"/>
                  </a:cubicBezTo>
                  <a:cubicBezTo>
                    <a:pt x="69" y="230"/>
                    <a:pt x="64" y="234"/>
                    <a:pt x="59" y="234"/>
                  </a:cubicBezTo>
                  <a:cubicBezTo>
                    <a:pt x="56" y="234"/>
                    <a:pt x="56" y="234"/>
                    <a:pt x="56" y="234"/>
                  </a:cubicBezTo>
                  <a:cubicBezTo>
                    <a:pt x="51" y="234"/>
                    <a:pt x="47" y="230"/>
                    <a:pt x="47" y="225"/>
                  </a:cubicBezTo>
                  <a:cubicBezTo>
                    <a:pt x="47" y="170"/>
                    <a:pt x="47" y="170"/>
                    <a:pt x="47" y="170"/>
                  </a:cubicBezTo>
                  <a:cubicBezTo>
                    <a:pt x="47" y="161"/>
                    <a:pt x="47" y="161"/>
                    <a:pt x="47" y="161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0"/>
                    <a:pt x="45" y="138"/>
                    <a:pt x="42" y="138"/>
                  </a:cubicBezTo>
                  <a:cubicBezTo>
                    <a:pt x="40" y="138"/>
                    <a:pt x="38" y="140"/>
                    <a:pt x="38" y="143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8" y="169"/>
                    <a:pt x="38" y="169"/>
                    <a:pt x="38" y="169"/>
                  </a:cubicBezTo>
                  <a:cubicBezTo>
                    <a:pt x="38" y="225"/>
                    <a:pt x="38" y="225"/>
                    <a:pt x="38" y="225"/>
                  </a:cubicBezTo>
                  <a:cubicBezTo>
                    <a:pt x="38" y="230"/>
                    <a:pt x="34" y="234"/>
                    <a:pt x="29" y="234"/>
                  </a:cubicBezTo>
                  <a:cubicBezTo>
                    <a:pt x="26" y="234"/>
                    <a:pt x="26" y="234"/>
                    <a:pt x="26" y="234"/>
                  </a:cubicBezTo>
                  <a:cubicBezTo>
                    <a:pt x="21" y="234"/>
                    <a:pt x="17" y="230"/>
                    <a:pt x="17" y="225"/>
                  </a:cubicBezTo>
                  <a:cubicBezTo>
                    <a:pt x="17" y="162"/>
                    <a:pt x="17" y="162"/>
                    <a:pt x="17" y="162"/>
                  </a:cubicBezTo>
                  <a:cubicBezTo>
                    <a:pt x="17" y="158"/>
                    <a:pt x="17" y="158"/>
                    <a:pt x="17" y="158"/>
                  </a:cubicBezTo>
                  <a:cubicBezTo>
                    <a:pt x="17" y="149"/>
                    <a:pt x="17" y="149"/>
                    <a:pt x="17" y="149"/>
                  </a:cubicBezTo>
                  <a:cubicBezTo>
                    <a:pt x="17" y="147"/>
                    <a:pt x="17" y="147"/>
                    <a:pt x="17" y="147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4"/>
                    <a:pt x="16" y="83"/>
                    <a:pt x="15" y="83"/>
                  </a:cubicBezTo>
                  <a:cubicBezTo>
                    <a:pt x="14" y="83"/>
                    <a:pt x="13" y="84"/>
                    <a:pt x="13" y="85"/>
                  </a:cubicBezTo>
                  <a:cubicBezTo>
                    <a:pt x="13" y="148"/>
                    <a:pt x="13" y="148"/>
                    <a:pt x="13" y="148"/>
                  </a:cubicBezTo>
                  <a:cubicBezTo>
                    <a:pt x="13" y="148"/>
                    <a:pt x="13" y="148"/>
                    <a:pt x="13" y="148"/>
                  </a:cubicBezTo>
                  <a:cubicBezTo>
                    <a:pt x="13" y="151"/>
                    <a:pt x="10" y="154"/>
                    <a:pt x="7" y="154"/>
                  </a:cubicBezTo>
                  <a:cubicBezTo>
                    <a:pt x="3" y="154"/>
                    <a:pt x="0" y="151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67"/>
                    <a:pt x="11" y="56"/>
                    <a:pt x="24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2" y="56"/>
                    <a:pt x="62" y="56"/>
                    <a:pt x="62" y="56"/>
                  </a:cubicBezTo>
                  <a:moveTo>
                    <a:pt x="19" y="27"/>
                  </a:moveTo>
                  <a:cubicBezTo>
                    <a:pt x="19" y="40"/>
                    <a:pt x="30" y="50"/>
                    <a:pt x="43" y="50"/>
                  </a:cubicBezTo>
                  <a:cubicBezTo>
                    <a:pt x="55" y="50"/>
                    <a:pt x="66" y="40"/>
                    <a:pt x="66" y="27"/>
                  </a:cubicBezTo>
                  <a:cubicBezTo>
                    <a:pt x="66" y="26"/>
                    <a:pt x="66" y="25"/>
                    <a:pt x="66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9" y="25"/>
                    <a:pt x="19" y="26"/>
                    <a:pt x="19" y="27"/>
                  </a:cubicBezTo>
                  <a:moveTo>
                    <a:pt x="102" y="32"/>
                  </a:moveTo>
                  <a:cubicBezTo>
                    <a:pt x="98" y="32"/>
                    <a:pt x="98" y="32"/>
                    <a:pt x="98" y="32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102" y="36"/>
                    <a:pt x="102" y="36"/>
                    <a:pt x="102" y="36"/>
                  </a:cubicBezTo>
                  <a:lnTo>
                    <a:pt x="102" y="32"/>
                  </a:lnTo>
                  <a:close/>
                  <a:moveTo>
                    <a:pt x="98" y="17"/>
                  </a:moveTo>
                  <a:cubicBezTo>
                    <a:pt x="99" y="29"/>
                    <a:pt x="99" y="29"/>
                    <a:pt x="99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2" y="17"/>
                    <a:pt x="102" y="17"/>
                    <a:pt x="102" y="17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98" y="9"/>
                    <a:pt x="98" y="9"/>
                    <a:pt x="98" y="9"/>
                  </a:cubicBezTo>
                  <a:lnTo>
                    <a:pt x="98" y="17"/>
                  </a:lnTo>
                  <a:close/>
                  <a:moveTo>
                    <a:pt x="114" y="8"/>
                  </a:moveTo>
                  <a:cubicBezTo>
                    <a:pt x="122" y="16"/>
                    <a:pt x="122" y="29"/>
                    <a:pt x="114" y="37"/>
                  </a:cubicBezTo>
                  <a:cubicBezTo>
                    <a:pt x="108" y="44"/>
                    <a:pt x="98" y="45"/>
                    <a:pt x="90" y="40"/>
                  </a:cubicBezTo>
                  <a:cubicBezTo>
                    <a:pt x="78" y="44"/>
                    <a:pt x="78" y="44"/>
                    <a:pt x="78" y="4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78" y="25"/>
                    <a:pt x="79" y="15"/>
                    <a:pt x="86" y="8"/>
                  </a:cubicBezTo>
                  <a:cubicBezTo>
                    <a:pt x="94" y="0"/>
                    <a:pt x="107" y="0"/>
                    <a:pt x="114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FC9FE83F-2C82-8441-88A1-555EDD8451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477500" y="4252913"/>
              <a:ext cx="271463" cy="314325"/>
            </a:xfrm>
            <a:custGeom>
              <a:avLst/>
              <a:gdLst>
                <a:gd name="T0" fmla="*/ 27 w 57"/>
                <a:gd name="T1" fmla="*/ 42 h 66"/>
                <a:gd name="T2" fmla="*/ 27 w 57"/>
                <a:gd name="T3" fmla="*/ 46 h 66"/>
                <a:gd name="T4" fmla="*/ 27 w 57"/>
                <a:gd name="T5" fmla="*/ 59 h 66"/>
                <a:gd name="T6" fmla="*/ 0 w 57"/>
                <a:gd name="T7" fmla="*/ 60 h 66"/>
                <a:gd name="T8" fmla="*/ 0 w 57"/>
                <a:gd name="T9" fmla="*/ 56 h 66"/>
                <a:gd name="T10" fmla="*/ 0 w 57"/>
                <a:gd name="T11" fmla="*/ 46 h 66"/>
                <a:gd name="T12" fmla="*/ 10 w 57"/>
                <a:gd name="T13" fmla="*/ 42 h 66"/>
                <a:gd name="T14" fmla="*/ 14 w 57"/>
                <a:gd name="T15" fmla="*/ 1 h 66"/>
                <a:gd name="T16" fmla="*/ 16 w 57"/>
                <a:gd name="T17" fmla="*/ 1 h 66"/>
                <a:gd name="T18" fmla="*/ 17 w 57"/>
                <a:gd name="T19" fmla="*/ 1 h 66"/>
                <a:gd name="T20" fmla="*/ 27 w 57"/>
                <a:gd name="T21" fmla="*/ 33 h 66"/>
                <a:gd name="T22" fmla="*/ 11 w 57"/>
                <a:gd name="T23" fmla="*/ 39 h 66"/>
                <a:gd name="T24" fmla="*/ 9 w 57"/>
                <a:gd name="T25" fmla="*/ 1 h 66"/>
                <a:gd name="T26" fmla="*/ 1 w 57"/>
                <a:gd name="T27" fmla="*/ 33 h 66"/>
                <a:gd name="T28" fmla="*/ 0 w 57"/>
                <a:gd name="T29" fmla="*/ 34 h 66"/>
                <a:gd name="T30" fmla="*/ 10 w 57"/>
                <a:gd name="T31" fmla="*/ 40 h 66"/>
                <a:gd name="T32" fmla="*/ 0 w 57"/>
                <a:gd name="T33" fmla="*/ 65 h 66"/>
                <a:gd name="T34" fmla="*/ 27 w 57"/>
                <a:gd name="T35" fmla="*/ 66 h 66"/>
                <a:gd name="T36" fmla="*/ 0 w 57"/>
                <a:gd name="T37" fmla="*/ 62 h 66"/>
                <a:gd name="T38" fmla="*/ 57 w 57"/>
                <a:gd name="T39" fmla="*/ 33 h 66"/>
                <a:gd name="T40" fmla="*/ 48 w 57"/>
                <a:gd name="T41" fmla="*/ 25 h 66"/>
                <a:gd name="T42" fmla="*/ 46 w 57"/>
                <a:gd name="T43" fmla="*/ 1 h 66"/>
                <a:gd name="T44" fmla="*/ 47 w 57"/>
                <a:gd name="T45" fmla="*/ 40 h 66"/>
                <a:gd name="T46" fmla="*/ 57 w 57"/>
                <a:gd name="T47" fmla="*/ 34 h 66"/>
                <a:gd name="T48" fmla="*/ 43 w 57"/>
                <a:gd name="T49" fmla="*/ 39 h 66"/>
                <a:gd name="T50" fmla="*/ 42 w 57"/>
                <a:gd name="T51" fmla="*/ 1 h 66"/>
                <a:gd name="T52" fmla="*/ 40 w 57"/>
                <a:gd name="T53" fmla="*/ 1 h 66"/>
                <a:gd name="T54" fmla="*/ 30 w 57"/>
                <a:gd name="T55" fmla="*/ 43 h 66"/>
                <a:gd name="T56" fmla="*/ 30 w 57"/>
                <a:gd name="T57" fmla="*/ 46 h 66"/>
                <a:gd name="T58" fmla="*/ 30 w 57"/>
                <a:gd name="T59" fmla="*/ 56 h 66"/>
                <a:gd name="T60" fmla="*/ 30 w 57"/>
                <a:gd name="T61" fmla="*/ 60 h 66"/>
                <a:gd name="T62" fmla="*/ 57 w 57"/>
                <a:gd name="T63" fmla="*/ 59 h 66"/>
                <a:gd name="T64" fmla="*/ 57 w 57"/>
                <a:gd name="T65" fmla="*/ 46 h 66"/>
                <a:gd name="T66" fmla="*/ 57 w 57"/>
                <a:gd name="T67" fmla="*/ 42 h 66"/>
                <a:gd name="T68" fmla="*/ 43 w 57"/>
                <a:gd name="T69" fmla="*/ 39 h 66"/>
                <a:gd name="T70" fmla="*/ 56 w 57"/>
                <a:gd name="T71" fmla="*/ 66 h 66"/>
                <a:gd name="T72" fmla="*/ 57 w 57"/>
                <a:gd name="T73" fmla="*/ 62 h 66"/>
                <a:gd name="T74" fmla="*/ 30 w 57"/>
                <a:gd name="T75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7" h="66">
                  <a:moveTo>
                    <a:pt x="27" y="42"/>
                  </a:moveTo>
                  <a:cubicBezTo>
                    <a:pt x="27" y="42"/>
                    <a:pt x="27" y="42"/>
                    <a:pt x="27" y="42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2" y="42"/>
                    <a:pt x="14" y="41"/>
                    <a:pt x="14" y="39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0"/>
                    <a:pt x="16" y="1"/>
                    <a:pt x="16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27" y="33"/>
                    <a:pt x="27" y="33"/>
                    <a:pt x="27" y="33"/>
                  </a:cubicBezTo>
                  <a:lnTo>
                    <a:pt x="27" y="42"/>
                  </a:lnTo>
                  <a:close/>
                  <a:moveTo>
                    <a:pt x="11" y="39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9"/>
                    <a:pt x="6" y="33"/>
                    <a:pt x="1" y="33"/>
                  </a:cubicBezTo>
                  <a:cubicBezTo>
                    <a:pt x="1" y="33"/>
                    <a:pt x="1" y="33"/>
                    <a:pt x="0" y="3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1" y="40"/>
                    <a:pt x="11" y="40"/>
                    <a:pt x="11" y="39"/>
                  </a:cubicBezTo>
                  <a:moveTo>
                    <a:pt x="0" y="65"/>
                  </a:moveTo>
                  <a:cubicBezTo>
                    <a:pt x="0" y="65"/>
                    <a:pt x="1" y="66"/>
                    <a:pt x="1" y="66"/>
                  </a:cubicBezTo>
                  <a:cubicBezTo>
                    <a:pt x="27" y="66"/>
                    <a:pt x="27" y="66"/>
                    <a:pt x="27" y="66"/>
                  </a:cubicBezTo>
                  <a:cubicBezTo>
                    <a:pt x="27" y="62"/>
                    <a:pt x="27" y="62"/>
                    <a:pt x="27" y="62"/>
                  </a:cubicBezTo>
                  <a:cubicBezTo>
                    <a:pt x="0" y="62"/>
                    <a:pt x="0" y="62"/>
                    <a:pt x="0" y="62"/>
                  </a:cubicBezTo>
                  <a:lnTo>
                    <a:pt x="0" y="65"/>
                  </a:lnTo>
                  <a:close/>
                  <a:moveTo>
                    <a:pt x="57" y="33"/>
                  </a:moveTo>
                  <a:cubicBezTo>
                    <a:pt x="56" y="33"/>
                    <a:pt x="56" y="33"/>
                    <a:pt x="56" y="33"/>
                  </a:cubicBezTo>
                  <a:cubicBezTo>
                    <a:pt x="51" y="33"/>
                    <a:pt x="48" y="29"/>
                    <a:pt x="48" y="25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46" y="40"/>
                    <a:pt x="46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34"/>
                    <a:pt x="57" y="34"/>
                    <a:pt x="57" y="34"/>
                  </a:cubicBezTo>
                  <a:cubicBezTo>
                    <a:pt x="57" y="34"/>
                    <a:pt x="57" y="34"/>
                    <a:pt x="57" y="33"/>
                  </a:cubicBezTo>
                  <a:moveTo>
                    <a:pt x="43" y="39"/>
                  </a:move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0"/>
                    <a:pt x="41" y="1"/>
                    <a:pt x="41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5" y="42"/>
                    <a:pt x="43" y="41"/>
                    <a:pt x="43" y="39"/>
                  </a:cubicBezTo>
                  <a:moveTo>
                    <a:pt x="30" y="66"/>
                  </a:moveTo>
                  <a:cubicBezTo>
                    <a:pt x="56" y="66"/>
                    <a:pt x="56" y="66"/>
                    <a:pt x="56" y="66"/>
                  </a:cubicBezTo>
                  <a:cubicBezTo>
                    <a:pt x="56" y="66"/>
                    <a:pt x="57" y="65"/>
                    <a:pt x="57" y="65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30" y="62"/>
                    <a:pt x="30" y="62"/>
                    <a:pt x="30" y="62"/>
                  </a:cubicBezTo>
                  <a:lnTo>
                    <a:pt x="30" y="66"/>
                  </a:lnTo>
                  <a:close/>
                </a:path>
              </a:pathLst>
            </a:custGeom>
            <a:solidFill>
              <a:srgbClr val="0091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4279AEFA-CC6E-0C4C-B4B2-AB57D2A419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72738" y="3962401"/>
              <a:ext cx="280988" cy="128588"/>
            </a:xfrm>
            <a:custGeom>
              <a:avLst/>
              <a:gdLst>
                <a:gd name="T0" fmla="*/ 2 w 59"/>
                <a:gd name="T1" fmla="*/ 27 h 27"/>
                <a:gd name="T2" fmla="*/ 2 w 59"/>
                <a:gd name="T3" fmla="*/ 27 h 27"/>
                <a:gd name="T4" fmla="*/ 3 w 59"/>
                <a:gd name="T5" fmla="*/ 27 h 27"/>
                <a:gd name="T6" fmla="*/ 56 w 59"/>
                <a:gd name="T7" fmla="*/ 27 h 27"/>
                <a:gd name="T8" fmla="*/ 57 w 59"/>
                <a:gd name="T9" fmla="*/ 27 h 27"/>
                <a:gd name="T10" fmla="*/ 57 w 59"/>
                <a:gd name="T11" fmla="*/ 27 h 27"/>
                <a:gd name="T12" fmla="*/ 59 w 59"/>
                <a:gd name="T13" fmla="*/ 24 h 27"/>
                <a:gd name="T14" fmla="*/ 56 w 59"/>
                <a:gd name="T15" fmla="*/ 22 h 27"/>
                <a:gd name="T16" fmla="*/ 56 w 59"/>
                <a:gd name="T17" fmla="*/ 22 h 27"/>
                <a:gd name="T18" fmla="*/ 41 w 59"/>
                <a:gd name="T19" fmla="*/ 2 h 27"/>
                <a:gd name="T20" fmla="*/ 41 w 59"/>
                <a:gd name="T21" fmla="*/ 3 h 27"/>
                <a:gd name="T22" fmla="*/ 38 w 59"/>
                <a:gd name="T23" fmla="*/ 6 h 27"/>
                <a:gd name="T24" fmla="*/ 35 w 59"/>
                <a:gd name="T25" fmla="*/ 3 h 27"/>
                <a:gd name="T26" fmla="*/ 35 w 59"/>
                <a:gd name="T27" fmla="*/ 0 h 27"/>
                <a:gd name="T28" fmla="*/ 32 w 59"/>
                <a:gd name="T29" fmla="*/ 0 h 27"/>
                <a:gd name="T30" fmla="*/ 32 w 59"/>
                <a:gd name="T31" fmla="*/ 2 h 27"/>
                <a:gd name="T32" fmla="*/ 30 w 59"/>
                <a:gd name="T33" fmla="*/ 5 h 27"/>
                <a:gd name="T34" fmla="*/ 27 w 59"/>
                <a:gd name="T35" fmla="*/ 2 h 27"/>
                <a:gd name="T36" fmla="*/ 27 w 59"/>
                <a:gd name="T37" fmla="*/ 0 h 27"/>
                <a:gd name="T38" fmla="*/ 23 w 59"/>
                <a:gd name="T39" fmla="*/ 1 h 27"/>
                <a:gd name="T40" fmla="*/ 23 w 59"/>
                <a:gd name="T41" fmla="*/ 3 h 27"/>
                <a:gd name="T42" fmla="*/ 21 w 59"/>
                <a:gd name="T43" fmla="*/ 6 h 27"/>
                <a:gd name="T44" fmla="*/ 18 w 59"/>
                <a:gd name="T45" fmla="*/ 3 h 27"/>
                <a:gd name="T46" fmla="*/ 18 w 59"/>
                <a:gd name="T47" fmla="*/ 3 h 27"/>
                <a:gd name="T48" fmla="*/ 3 w 59"/>
                <a:gd name="T49" fmla="*/ 22 h 27"/>
                <a:gd name="T50" fmla="*/ 3 w 59"/>
                <a:gd name="T51" fmla="*/ 22 h 27"/>
                <a:gd name="T52" fmla="*/ 0 w 59"/>
                <a:gd name="T53" fmla="*/ 24 h 27"/>
                <a:gd name="T54" fmla="*/ 2 w 59"/>
                <a:gd name="T5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9" h="27">
                  <a:moveTo>
                    <a:pt x="2" y="27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8" y="27"/>
                    <a:pt x="59" y="26"/>
                    <a:pt x="59" y="24"/>
                  </a:cubicBezTo>
                  <a:cubicBezTo>
                    <a:pt x="59" y="23"/>
                    <a:pt x="58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5" y="13"/>
                    <a:pt x="49" y="6"/>
                    <a:pt x="41" y="2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5"/>
                    <a:pt x="40" y="6"/>
                    <a:pt x="38" y="6"/>
                  </a:cubicBezTo>
                  <a:cubicBezTo>
                    <a:pt x="37" y="6"/>
                    <a:pt x="35" y="5"/>
                    <a:pt x="35" y="3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3" y="0"/>
                    <a:pt x="32" y="0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4"/>
                    <a:pt x="31" y="5"/>
                    <a:pt x="30" y="5"/>
                  </a:cubicBezTo>
                  <a:cubicBezTo>
                    <a:pt x="28" y="5"/>
                    <a:pt x="27" y="4"/>
                    <a:pt x="27" y="2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5" y="0"/>
                    <a:pt x="23" y="1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5"/>
                    <a:pt x="22" y="6"/>
                    <a:pt x="21" y="6"/>
                  </a:cubicBezTo>
                  <a:cubicBezTo>
                    <a:pt x="19" y="6"/>
                    <a:pt x="18" y="5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0" y="6"/>
                    <a:pt x="5" y="13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1" y="22"/>
                    <a:pt x="0" y="23"/>
                    <a:pt x="0" y="24"/>
                  </a:cubicBezTo>
                  <a:cubicBezTo>
                    <a:pt x="0" y="26"/>
                    <a:pt x="1" y="27"/>
                    <a:pt x="2" y="27"/>
                  </a:cubicBezTo>
                </a:path>
              </a:pathLst>
            </a:custGeom>
            <a:solidFill>
              <a:srgbClr val="0091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184C97A-C730-134D-90CC-9AD80EF4E0A9}"/>
              </a:ext>
            </a:extLst>
          </p:cNvPr>
          <p:cNvGrpSpPr/>
          <p:nvPr userDrawn="1"/>
        </p:nvGrpSpPr>
        <p:grpSpPr>
          <a:xfrm>
            <a:off x="5514978" y="3714754"/>
            <a:ext cx="1595439" cy="1593849"/>
            <a:chOff x="5514975" y="3714751"/>
            <a:chExt cx="1595438" cy="159385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75EEF41-C025-764E-8CBF-706A873F12ED}"/>
                </a:ext>
              </a:extLst>
            </p:cNvPr>
            <p:cNvGrpSpPr/>
            <p:nvPr userDrawn="1"/>
          </p:nvGrpSpPr>
          <p:grpSpPr>
            <a:xfrm>
              <a:off x="5581650" y="3786188"/>
              <a:ext cx="1447800" cy="1447800"/>
              <a:chOff x="5581650" y="3786188"/>
              <a:chExt cx="1447800" cy="1447800"/>
            </a:xfrm>
          </p:grpSpPr>
          <p:sp>
            <p:nvSpPr>
              <p:cNvPr id="45" name="Oval 26">
                <a:extLst>
                  <a:ext uri="{FF2B5EF4-FFF2-40B4-BE49-F238E27FC236}">
                    <a16:creationId xmlns:a16="http://schemas.microsoft.com/office/drawing/2014/main" id="{07674C6D-6BC5-694C-A3D1-240535A4584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581650" y="3786188"/>
                <a:ext cx="1447800" cy="1447800"/>
              </a:xfrm>
              <a:prstGeom prst="ellipse">
                <a:avLst/>
              </a:prstGeom>
              <a:solidFill>
                <a:srgbClr val="75A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16"/>
              </a:p>
            </p:txBody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0346E180-1A23-1449-A0C2-33FF8B41C85D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6219825" y="4214813"/>
                <a:ext cx="190500" cy="514350"/>
              </a:xfrm>
              <a:custGeom>
                <a:avLst/>
                <a:gdLst>
                  <a:gd name="T0" fmla="*/ 29 w 40"/>
                  <a:gd name="T1" fmla="*/ 20 h 108"/>
                  <a:gd name="T2" fmla="*/ 40 w 40"/>
                  <a:gd name="T3" fmla="*/ 31 h 108"/>
                  <a:gd name="T4" fmla="*/ 40 w 40"/>
                  <a:gd name="T5" fmla="*/ 58 h 108"/>
                  <a:gd name="T6" fmla="*/ 33 w 40"/>
                  <a:gd name="T7" fmla="*/ 58 h 108"/>
                  <a:gd name="T8" fmla="*/ 33 w 40"/>
                  <a:gd name="T9" fmla="*/ 33 h 108"/>
                  <a:gd name="T10" fmla="*/ 31 w 40"/>
                  <a:gd name="T11" fmla="*/ 33 h 108"/>
                  <a:gd name="T12" fmla="*/ 31 w 40"/>
                  <a:gd name="T13" fmla="*/ 101 h 108"/>
                  <a:gd name="T14" fmla="*/ 21 w 40"/>
                  <a:gd name="T15" fmla="*/ 101 h 108"/>
                  <a:gd name="T16" fmla="*/ 21 w 40"/>
                  <a:gd name="T17" fmla="*/ 62 h 108"/>
                  <a:gd name="T18" fmla="*/ 19 w 40"/>
                  <a:gd name="T19" fmla="*/ 62 h 108"/>
                  <a:gd name="T20" fmla="*/ 19 w 40"/>
                  <a:gd name="T21" fmla="*/ 101 h 108"/>
                  <a:gd name="T22" fmla="*/ 9 w 40"/>
                  <a:gd name="T23" fmla="*/ 101 h 108"/>
                  <a:gd name="T24" fmla="*/ 9 w 40"/>
                  <a:gd name="T25" fmla="*/ 33 h 108"/>
                  <a:gd name="T26" fmla="*/ 7 w 40"/>
                  <a:gd name="T27" fmla="*/ 33 h 108"/>
                  <a:gd name="T28" fmla="*/ 7 w 40"/>
                  <a:gd name="T29" fmla="*/ 58 h 108"/>
                  <a:gd name="T30" fmla="*/ 0 w 40"/>
                  <a:gd name="T31" fmla="*/ 58 h 108"/>
                  <a:gd name="T32" fmla="*/ 0 w 40"/>
                  <a:gd name="T33" fmla="*/ 31 h 108"/>
                  <a:gd name="T34" fmla="*/ 11 w 40"/>
                  <a:gd name="T35" fmla="*/ 20 h 108"/>
                  <a:gd name="T36" fmla="*/ 29 w 40"/>
                  <a:gd name="T37" fmla="*/ 20 h 108"/>
                  <a:gd name="T38" fmla="*/ 20 w 40"/>
                  <a:gd name="T39" fmla="*/ 0 h 108"/>
                  <a:gd name="T40" fmla="*/ 11 w 40"/>
                  <a:gd name="T41" fmla="*/ 9 h 108"/>
                  <a:gd name="T42" fmla="*/ 20 w 40"/>
                  <a:gd name="T43" fmla="*/ 17 h 108"/>
                  <a:gd name="T44" fmla="*/ 28 w 40"/>
                  <a:gd name="T45" fmla="*/ 9 h 108"/>
                  <a:gd name="T46" fmla="*/ 20 w 40"/>
                  <a:gd name="T47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0" h="108">
                    <a:moveTo>
                      <a:pt x="29" y="20"/>
                    </a:moveTo>
                    <a:cubicBezTo>
                      <a:pt x="36" y="20"/>
                      <a:pt x="40" y="25"/>
                      <a:pt x="40" y="31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63"/>
                      <a:pt x="33" y="63"/>
                      <a:pt x="33" y="58"/>
                    </a:cubicBezTo>
                    <a:cubicBezTo>
                      <a:pt x="33" y="33"/>
                      <a:pt x="33" y="33"/>
                      <a:pt x="33" y="33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1" y="101"/>
                      <a:pt x="31" y="101"/>
                      <a:pt x="31" y="101"/>
                    </a:cubicBezTo>
                    <a:cubicBezTo>
                      <a:pt x="31" y="108"/>
                      <a:pt x="21" y="108"/>
                      <a:pt x="21" y="101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19" y="108"/>
                      <a:pt x="9" y="108"/>
                      <a:pt x="9" y="10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58"/>
                      <a:pt x="7" y="58"/>
                      <a:pt x="7" y="58"/>
                    </a:cubicBezTo>
                    <a:cubicBezTo>
                      <a:pt x="7" y="63"/>
                      <a:pt x="0" y="63"/>
                      <a:pt x="0" y="58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25"/>
                      <a:pt x="5" y="20"/>
                      <a:pt x="11" y="20"/>
                    </a:cubicBezTo>
                    <a:cubicBezTo>
                      <a:pt x="29" y="20"/>
                      <a:pt x="29" y="20"/>
                      <a:pt x="29" y="20"/>
                    </a:cubicBezTo>
                    <a:moveTo>
                      <a:pt x="20" y="0"/>
                    </a:moveTo>
                    <a:cubicBezTo>
                      <a:pt x="15" y="0"/>
                      <a:pt x="11" y="4"/>
                      <a:pt x="11" y="9"/>
                    </a:cubicBezTo>
                    <a:cubicBezTo>
                      <a:pt x="11" y="13"/>
                      <a:pt x="15" y="17"/>
                      <a:pt x="20" y="17"/>
                    </a:cubicBezTo>
                    <a:cubicBezTo>
                      <a:pt x="25" y="17"/>
                      <a:pt x="28" y="13"/>
                      <a:pt x="28" y="9"/>
                    </a:cubicBezTo>
                    <a:cubicBezTo>
                      <a:pt x="28" y="4"/>
                      <a:pt x="25" y="0"/>
                      <a:pt x="2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16"/>
              </a:p>
            </p:txBody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33905E0F-66B2-0B4E-8CD9-CB7FA9890680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6057900" y="4114801"/>
                <a:ext cx="514350" cy="747713"/>
              </a:xfrm>
              <a:custGeom>
                <a:avLst/>
                <a:gdLst>
                  <a:gd name="T0" fmla="*/ 30 w 324"/>
                  <a:gd name="T1" fmla="*/ 441 h 471"/>
                  <a:gd name="T2" fmla="*/ 294 w 324"/>
                  <a:gd name="T3" fmla="*/ 441 h 471"/>
                  <a:gd name="T4" fmla="*/ 294 w 324"/>
                  <a:gd name="T5" fmla="*/ 27 h 471"/>
                  <a:gd name="T6" fmla="*/ 30 w 324"/>
                  <a:gd name="T7" fmla="*/ 27 h 471"/>
                  <a:gd name="T8" fmla="*/ 30 w 324"/>
                  <a:gd name="T9" fmla="*/ 441 h 471"/>
                  <a:gd name="T10" fmla="*/ 324 w 324"/>
                  <a:gd name="T11" fmla="*/ 471 h 471"/>
                  <a:gd name="T12" fmla="*/ 0 w 324"/>
                  <a:gd name="T13" fmla="*/ 471 h 471"/>
                  <a:gd name="T14" fmla="*/ 0 w 324"/>
                  <a:gd name="T15" fmla="*/ 0 h 471"/>
                  <a:gd name="T16" fmla="*/ 324 w 324"/>
                  <a:gd name="T17" fmla="*/ 0 h 471"/>
                  <a:gd name="T18" fmla="*/ 324 w 324"/>
                  <a:gd name="T19" fmla="*/ 471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4" h="471">
                    <a:moveTo>
                      <a:pt x="30" y="441"/>
                    </a:moveTo>
                    <a:lnTo>
                      <a:pt x="294" y="441"/>
                    </a:lnTo>
                    <a:lnTo>
                      <a:pt x="294" y="27"/>
                    </a:lnTo>
                    <a:lnTo>
                      <a:pt x="30" y="27"/>
                    </a:lnTo>
                    <a:lnTo>
                      <a:pt x="30" y="441"/>
                    </a:lnTo>
                    <a:close/>
                    <a:moveTo>
                      <a:pt x="324" y="471"/>
                    </a:moveTo>
                    <a:lnTo>
                      <a:pt x="0" y="471"/>
                    </a:lnTo>
                    <a:lnTo>
                      <a:pt x="0" y="0"/>
                    </a:lnTo>
                    <a:lnTo>
                      <a:pt x="324" y="0"/>
                    </a:lnTo>
                    <a:lnTo>
                      <a:pt x="324" y="4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16"/>
              </a:p>
            </p:txBody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F9328E4C-DC3E-354D-94B7-34AB537A615A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6238875" y="3933826"/>
                <a:ext cx="147638" cy="142875"/>
              </a:xfrm>
              <a:custGeom>
                <a:avLst/>
                <a:gdLst>
                  <a:gd name="T0" fmla="*/ 16 w 31"/>
                  <a:gd name="T1" fmla="*/ 5 h 30"/>
                  <a:gd name="T2" fmla="*/ 5 w 31"/>
                  <a:gd name="T3" fmla="*/ 16 h 30"/>
                  <a:gd name="T4" fmla="*/ 8 w 31"/>
                  <a:gd name="T5" fmla="*/ 19 h 30"/>
                  <a:gd name="T6" fmla="*/ 14 w 31"/>
                  <a:gd name="T7" fmla="*/ 13 h 30"/>
                  <a:gd name="T8" fmla="*/ 14 w 31"/>
                  <a:gd name="T9" fmla="*/ 25 h 30"/>
                  <a:gd name="T10" fmla="*/ 18 w 31"/>
                  <a:gd name="T11" fmla="*/ 25 h 30"/>
                  <a:gd name="T12" fmla="*/ 18 w 31"/>
                  <a:gd name="T13" fmla="*/ 13 h 30"/>
                  <a:gd name="T14" fmla="*/ 23 w 31"/>
                  <a:gd name="T15" fmla="*/ 18 h 30"/>
                  <a:gd name="T16" fmla="*/ 26 w 31"/>
                  <a:gd name="T17" fmla="*/ 15 h 30"/>
                  <a:gd name="T18" fmla="*/ 16 w 31"/>
                  <a:gd name="T19" fmla="*/ 5 h 30"/>
                  <a:gd name="T20" fmla="*/ 16 w 31"/>
                  <a:gd name="T21" fmla="*/ 0 h 30"/>
                  <a:gd name="T22" fmla="*/ 31 w 31"/>
                  <a:gd name="T23" fmla="*/ 15 h 30"/>
                  <a:gd name="T24" fmla="*/ 16 w 31"/>
                  <a:gd name="T25" fmla="*/ 30 h 30"/>
                  <a:gd name="T26" fmla="*/ 0 w 31"/>
                  <a:gd name="T27" fmla="*/ 15 h 30"/>
                  <a:gd name="T28" fmla="*/ 16 w 31"/>
                  <a:gd name="T2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1" h="30">
                    <a:moveTo>
                      <a:pt x="16" y="5"/>
                    </a:moveTo>
                    <a:cubicBezTo>
                      <a:pt x="5" y="16"/>
                      <a:pt x="5" y="16"/>
                      <a:pt x="5" y="16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6" y="15"/>
                      <a:pt x="26" y="15"/>
                      <a:pt x="26" y="15"/>
                    </a:cubicBezTo>
                    <a:lnTo>
                      <a:pt x="16" y="5"/>
                    </a:lnTo>
                    <a:close/>
                    <a:moveTo>
                      <a:pt x="16" y="0"/>
                    </a:moveTo>
                    <a:cubicBezTo>
                      <a:pt x="24" y="0"/>
                      <a:pt x="31" y="7"/>
                      <a:pt x="31" y="15"/>
                    </a:cubicBezTo>
                    <a:cubicBezTo>
                      <a:pt x="31" y="24"/>
                      <a:pt x="24" y="30"/>
                      <a:pt x="16" y="30"/>
                    </a:cubicBezTo>
                    <a:cubicBezTo>
                      <a:pt x="7" y="30"/>
                      <a:pt x="0" y="24"/>
                      <a:pt x="0" y="15"/>
                    </a:cubicBezTo>
                    <a:cubicBezTo>
                      <a:pt x="0" y="7"/>
                      <a:pt x="7" y="0"/>
                      <a:pt x="16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16"/>
              </a:p>
            </p:txBody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929D6BCD-3406-3949-ACAC-464ED651DC04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6238875" y="4891088"/>
                <a:ext cx="147638" cy="147638"/>
              </a:xfrm>
              <a:custGeom>
                <a:avLst/>
                <a:gdLst>
                  <a:gd name="T0" fmla="*/ 16 w 31"/>
                  <a:gd name="T1" fmla="*/ 26 h 31"/>
                  <a:gd name="T2" fmla="*/ 26 w 31"/>
                  <a:gd name="T3" fmla="*/ 15 h 31"/>
                  <a:gd name="T4" fmla="*/ 23 w 31"/>
                  <a:gd name="T5" fmla="*/ 12 h 31"/>
                  <a:gd name="T6" fmla="*/ 18 w 31"/>
                  <a:gd name="T7" fmla="*/ 18 h 31"/>
                  <a:gd name="T8" fmla="*/ 18 w 31"/>
                  <a:gd name="T9" fmla="*/ 6 h 31"/>
                  <a:gd name="T10" fmla="*/ 14 w 31"/>
                  <a:gd name="T11" fmla="*/ 6 h 31"/>
                  <a:gd name="T12" fmla="*/ 14 w 31"/>
                  <a:gd name="T13" fmla="*/ 18 h 31"/>
                  <a:gd name="T14" fmla="*/ 8 w 31"/>
                  <a:gd name="T15" fmla="*/ 12 h 31"/>
                  <a:gd name="T16" fmla="*/ 5 w 31"/>
                  <a:gd name="T17" fmla="*/ 15 h 31"/>
                  <a:gd name="T18" fmla="*/ 16 w 31"/>
                  <a:gd name="T19" fmla="*/ 26 h 31"/>
                  <a:gd name="T20" fmla="*/ 16 w 31"/>
                  <a:gd name="T21" fmla="*/ 31 h 31"/>
                  <a:gd name="T22" fmla="*/ 0 w 31"/>
                  <a:gd name="T23" fmla="*/ 16 h 31"/>
                  <a:gd name="T24" fmla="*/ 16 w 31"/>
                  <a:gd name="T25" fmla="*/ 0 h 31"/>
                  <a:gd name="T26" fmla="*/ 31 w 31"/>
                  <a:gd name="T27" fmla="*/ 16 h 31"/>
                  <a:gd name="T28" fmla="*/ 16 w 31"/>
                  <a:gd name="T29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1" h="31">
                    <a:moveTo>
                      <a:pt x="16" y="26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5" y="15"/>
                      <a:pt x="5" y="15"/>
                      <a:pt x="5" y="15"/>
                    </a:cubicBezTo>
                    <a:lnTo>
                      <a:pt x="16" y="26"/>
                    </a:lnTo>
                    <a:close/>
                    <a:moveTo>
                      <a:pt x="16" y="31"/>
                    </a:moveTo>
                    <a:cubicBezTo>
                      <a:pt x="7" y="31"/>
                      <a:pt x="0" y="24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4" y="0"/>
                      <a:pt x="31" y="7"/>
                      <a:pt x="31" y="16"/>
                    </a:cubicBezTo>
                    <a:cubicBezTo>
                      <a:pt x="31" y="24"/>
                      <a:pt x="24" y="31"/>
                      <a:pt x="16" y="3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16"/>
              </a:p>
            </p:txBody>
          </p:sp>
        </p:grp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5A74F5BC-C8CA-7643-98D6-A43D64CBC3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14975" y="3714751"/>
              <a:ext cx="1595438" cy="1593850"/>
            </a:xfrm>
            <a:custGeom>
              <a:avLst/>
              <a:gdLst>
                <a:gd name="T0" fmla="*/ 266 w 335"/>
                <a:gd name="T1" fmla="*/ 250 h 335"/>
                <a:gd name="T2" fmla="*/ 84 w 335"/>
                <a:gd name="T3" fmla="*/ 69 h 335"/>
                <a:gd name="T4" fmla="*/ 266 w 335"/>
                <a:gd name="T5" fmla="*/ 85 h 335"/>
                <a:gd name="T6" fmla="*/ 266 w 335"/>
                <a:gd name="T7" fmla="*/ 250 h 335"/>
                <a:gd name="T8" fmla="*/ 77 w 335"/>
                <a:gd name="T9" fmla="*/ 258 h 335"/>
                <a:gd name="T10" fmla="*/ 68 w 335"/>
                <a:gd name="T11" fmla="*/ 86 h 335"/>
                <a:gd name="T12" fmla="*/ 249 w 335"/>
                <a:gd name="T13" fmla="*/ 267 h 335"/>
                <a:gd name="T14" fmla="*/ 77 w 335"/>
                <a:gd name="T15" fmla="*/ 258 h 335"/>
                <a:gd name="T16" fmla="*/ 60 w 335"/>
                <a:gd name="T17" fmla="*/ 60 h 335"/>
                <a:gd name="T18" fmla="*/ 60 w 335"/>
                <a:gd name="T19" fmla="*/ 275 h 335"/>
                <a:gd name="T20" fmla="*/ 276 w 335"/>
                <a:gd name="T21" fmla="*/ 275 h 335"/>
                <a:gd name="T22" fmla="*/ 276 w 335"/>
                <a:gd name="T23" fmla="*/ 60 h 335"/>
                <a:gd name="T24" fmla="*/ 276 w 335"/>
                <a:gd name="T25" fmla="*/ 60 h 335"/>
                <a:gd name="T26" fmla="*/ 60 w 335"/>
                <a:gd name="T27" fmla="*/ 6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5" h="335">
                  <a:moveTo>
                    <a:pt x="266" y="250"/>
                  </a:moveTo>
                  <a:cubicBezTo>
                    <a:pt x="84" y="69"/>
                    <a:pt x="84" y="69"/>
                    <a:pt x="84" y="69"/>
                  </a:cubicBezTo>
                  <a:cubicBezTo>
                    <a:pt x="139" y="24"/>
                    <a:pt x="220" y="30"/>
                    <a:pt x="266" y="85"/>
                  </a:cubicBezTo>
                  <a:cubicBezTo>
                    <a:pt x="306" y="132"/>
                    <a:pt x="306" y="202"/>
                    <a:pt x="266" y="250"/>
                  </a:cubicBezTo>
                  <a:close/>
                  <a:moveTo>
                    <a:pt x="77" y="258"/>
                  </a:moveTo>
                  <a:cubicBezTo>
                    <a:pt x="30" y="212"/>
                    <a:pt x="26" y="138"/>
                    <a:pt x="68" y="86"/>
                  </a:cubicBezTo>
                  <a:cubicBezTo>
                    <a:pt x="249" y="267"/>
                    <a:pt x="249" y="267"/>
                    <a:pt x="249" y="267"/>
                  </a:cubicBezTo>
                  <a:cubicBezTo>
                    <a:pt x="197" y="308"/>
                    <a:pt x="123" y="304"/>
                    <a:pt x="77" y="258"/>
                  </a:cubicBezTo>
                  <a:close/>
                  <a:moveTo>
                    <a:pt x="60" y="60"/>
                  </a:moveTo>
                  <a:cubicBezTo>
                    <a:pt x="0" y="119"/>
                    <a:pt x="0" y="216"/>
                    <a:pt x="60" y="275"/>
                  </a:cubicBezTo>
                  <a:cubicBezTo>
                    <a:pt x="119" y="335"/>
                    <a:pt x="216" y="335"/>
                    <a:pt x="276" y="275"/>
                  </a:cubicBezTo>
                  <a:cubicBezTo>
                    <a:pt x="335" y="216"/>
                    <a:pt x="335" y="119"/>
                    <a:pt x="276" y="60"/>
                  </a:cubicBezTo>
                  <a:cubicBezTo>
                    <a:pt x="276" y="60"/>
                    <a:pt x="276" y="60"/>
                    <a:pt x="276" y="60"/>
                  </a:cubicBezTo>
                  <a:cubicBezTo>
                    <a:pt x="216" y="0"/>
                    <a:pt x="119" y="0"/>
                    <a:pt x="60" y="60"/>
                  </a:cubicBezTo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AAC33D0-7F74-CA4D-9512-19D29EDA0202}"/>
              </a:ext>
            </a:extLst>
          </p:cNvPr>
          <p:cNvGrpSpPr/>
          <p:nvPr userDrawn="1"/>
        </p:nvGrpSpPr>
        <p:grpSpPr>
          <a:xfrm>
            <a:off x="9305929" y="573089"/>
            <a:ext cx="2200275" cy="2193924"/>
            <a:chOff x="9305925" y="573088"/>
            <a:chExt cx="2200275" cy="2193925"/>
          </a:xfrm>
        </p:grpSpPr>
        <p:sp>
          <p:nvSpPr>
            <p:cNvPr id="51" name="Oval 33">
              <a:extLst>
                <a:ext uri="{FF2B5EF4-FFF2-40B4-BE49-F238E27FC236}">
                  <a16:creationId xmlns:a16="http://schemas.microsoft.com/office/drawing/2014/main" id="{9A627E3E-DF7C-394A-974F-D05041CE30E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305925" y="573088"/>
              <a:ext cx="2200275" cy="2193925"/>
            </a:xfrm>
            <a:prstGeom prst="ellipse">
              <a:avLst/>
            </a:prstGeom>
            <a:solidFill>
              <a:srgbClr val="0035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52" name="Freeform 34">
              <a:extLst>
                <a:ext uri="{FF2B5EF4-FFF2-40B4-BE49-F238E27FC236}">
                  <a16:creationId xmlns:a16="http://schemas.microsoft.com/office/drawing/2014/main" id="{C90665A1-97B3-8545-882C-AA5EEF2CC0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253663" y="1182688"/>
              <a:ext cx="357188" cy="128588"/>
            </a:xfrm>
            <a:custGeom>
              <a:avLst/>
              <a:gdLst>
                <a:gd name="T0" fmla="*/ 0 w 75"/>
                <a:gd name="T1" fmla="*/ 0 h 27"/>
                <a:gd name="T2" fmla="*/ 5 w 75"/>
                <a:gd name="T3" fmla="*/ 0 h 27"/>
                <a:gd name="T4" fmla="*/ 5 w 75"/>
                <a:gd name="T5" fmla="*/ 9 h 27"/>
                <a:gd name="T6" fmla="*/ 14 w 75"/>
                <a:gd name="T7" fmla="*/ 0 h 27"/>
                <a:gd name="T8" fmla="*/ 20 w 75"/>
                <a:gd name="T9" fmla="*/ 0 h 27"/>
                <a:gd name="T10" fmla="*/ 11 w 75"/>
                <a:gd name="T11" fmla="*/ 9 h 27"/>
                <a:gd name="T12" fmla="*/ 21 w 75"/>
                <a:gd name="T13" fmla="*/ 22 h 27"/>
                <a:gd name="T14" fmla="*/ 14 w 75"/>
                <a:gd name="T15" fmla="*/ 22 h 27"/>
                <a:gd name="T16" fmla="*/ 8 w 75"/>
                <a:gd name="T17" fmla="*/ 12 h 27"/>
                <a:gd name="T18" fmla="*/ 5 w 75"/>
                <a:gd name="T19" fmla="*/ 15 h 27"/>
                <a:gd name="T20" fmla="*/ 5 w 75"/>
                <a:gd name="T21" fmla="*/ 22 h 27"/>
                <a:gd name="T22" fmla="*/ 0 w 75"/>
                <a:gd name="T23" fmla="*/ 22 h 27"/>
                <a:gd name="T24" fmla="*/ 0 w 75"/>
                <a:gd name="T25" fmla="*/ 0 h 27"/>
                <a:gd name="T26" fmla="*/ 26 w 75"/>
                <a:gd name="T27" fmla="*/ 12 h 27"/>
                <a:gd name="T28" fmla="*/ 30 w 75"/>
                <a:gd name="T29" fmla="*/ 9 h 27"/>
                <a:gd name="T30" fmla="*/ 33 w 75"/>
                <a:gd name="T31" fmla="*/ 12 h 27"/>
                <a:gd name="T32" fmla="*/ 26 w 75"/>
                <a:gd name="T33" fmla="*/ 12 h 27"/>
                <a:gd name="T34" fmla="*/ 38 w 75"/>
                <a:gd name="T35" fmla="*/ 15 h 27"/>
                <a:gd name="T36" fmla="*/ 30 w 75"/>
                <a:gd name="T37" fmla="*/ 6 h 27"/>
                <a:gd name="T38" fmla="*/ 22 w 75"/>
                <a:gd name="T39" fmla="*/ 14 h 27"/>
                <a:gd name="T40" fmla="*/ 30 w 75"/>
                <a:gd name="T41" fmla="*/ 22 h 27"/>
                <a:gd name="T42" fmla="*/ 37 w 75"/>
                <a:gd name="T43" fmla="*/ 17 h 27"/>
                <a:gd name="T44" fmla="*/ 33 w 75"/>
                <a:gd name="T45" fmla="*/ 17 h 27"/>
                <a:gd name="T46" fmla="*/ 30 w 75"/>
                <a:gd name="T47" fmla="*/ 19 h 27"/>
                <a:gd name="T48" fmla="*/ 26 w 75"/>
                <a:gd name="T49" fmla="*/ 15 h 27"/>
                <a:gd name="T50" fmla="*/ 38 w 75"/>
                <a:gd name="T51" fmla="*/ 15 h 27"/>
                <a:gd name="T52" fmla="*/ 44 w 75"/>
                <a:gd name="T53" fmla="*/ 12 h 27"/>
                <a:gd name="T54" fmla="*/ 48 w 75"/>
                <a:gd name="T55" fmla="*/ 9 h 27"/>
                <a:gd name="T56" fmla="*/ 51 w 75"/>
                <a:gd name="T57" fmla="*/ 12 h 27"/>
                <a:gd name="T58" fmla="*/ 44 w 75"/>
                <a:gd name="T59" fmla="*/ 12 h 27"/>
                <a:gd name="T60" fmla="*/ 56 w 75"/>
                <a:gd name="T61" fmla="*/ 15 h 27"/>
                <a:gd name="T62" fmla="*/ 48 w 75"/>
                <a:gd name="T63" fmla="*/ 6 h 27"/>
                <a:gd name="T64" fmla="*/ 40 w 75"/>
                <a:gd name="T65" fmla="*/ 14 h 27"/>
                <a:gd name="T66" fmla="*/ 48 w 75"/>
                <a:gd name="T67" fmla="*/ 22 h 27"/>
                <a:gd name="T68" fmla="*/ 55 w 75"/>
                <a:gd name="T69" fmla="*/ 17 h 27"/>
                <a:gd name="T70" fmla="*/ 52 w 75"/>
                <a:gd name="T71" fmla="*/ 17 h 27"/>
                <a:gd name="T72" fmla="*/ 48 w 75"/>
                <a:gd name="T73" fmla="*/ 19 h 27"/>
                <a:gd name="T74" fmla="*/ 44 w 75"/>
                <a:gd name="T75" fmla="*/ 15 h 27"/>
                <a:gd name="T76" fmla="*/ 56 w 75"/>
                <a:gd name="T77" fmla="*/ 15 h 27"/>
                <a:gd name="T78" fmla="*/ 71 w 75"/>
                <a:gd name="T79" fmla="*/ 14 h 27"/>
                <a:gd name="T80" fmla="*/ 67 w 75"/>
                <a:gd name="T81" fmla="*/ 19 h 27"/>
                <a:gd name="T82" fmla="*/ 63 w 75"/>
                <a:gd name="T83" fmla="*/ 14 h 27"/>
                <a:gd name="T84" fmla="*/ 67 w 75"/>
                <a:gd name="T85" fmla="*/ 9 h 27"/>
                <a:gd name="T86" fmla="*/ 71 w 75"/>
                <a:gd name="T87" fmla="*/ 14 h 27"/>
                <a:gd name="T88" fmla="*/ 59 w 75"/>
                <a:gd name="T89" fmla="*/ 27 h 27"/>
                <a:gd name="T90" fmla="*/ 63 w 75"/>
                <a:gd name="T91" fmla="*/ 27 h 27"/>
                <a:gd name="T92" fmla="*/ 63 w 75"/>
                <a:gd name="T93" fmla="*/ 20 h 27"/>
                <a:gd name="T94" fmla="*/ 63 w 75"/>
                <a:gd name="T95" fmla="*/ 20 h 27"/>
                <a:gd name="T96" fmla="*/ 68 w 75"/>
                <a:gd name="T97" fmla="*/ 22 h 27"/>
                <a:gd name="T98" fmla="*/ 75 w 75"/>
                <a:gd name="T99" fmla="*/ 14 h 27"/>
                <a:gd name="T100" fmla="*/ 68 w 75"/>
                <a:gd name="T101" fmla="*/ 6 h 27"/>
                <a:gd name="T102" fmla="*/ 63 w 75"/>
                <a:gd name="T103" fmla="*/ 8 h 27"/>
                <a:gd name="T104" fmla="*/ 63 w 75"/>
                <a:gd name="T105" fmla="*/ 8 h 27"/>
                <a:gd name="T106" fmla="*/ 63 w 75"/>
                <a:gd name="T107" fmla="*/ 6 h 27"/>
                <a:gd name="T108" fmla="*/ 59 w 75"/>
                <a:gd name="T109" fmla="*/ 6 h 27"/>
                <a:gd name="T110" fmla="*/ 59 w 75"/>
                <a:gd name="T11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5" h="27">
                  <a:moveTo>
                    <a:pt x="0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0" y="0"/>
                  </a:lnTo>
                  <a:close/>
                  <a:moveTo>
                    <a:pt x="26" y="12"/>
                  </a:moveTo>
                  <a:cubicBezTo>
                    <a:pt x="26" y="11"/>
                    <a:pt x="27" y="9"/>
                    <a:pt x="30" y="9"/>
                  </a:cubicBezTo>
                  <a:cubicBezTo>
                    <a:pt x="32" y="9"/>
                    <a:pt x="33" y="10"/>
                    <a:pt x="33" y="12"/>
                  </a:cubicBezTo>
                  <a:lnTo>
                    <a:pt x="26" y="12"/>
                  </a:lnTo>
                  <a:close/>
                  <a:moveTo>
                    <a:pt x="38" y="15"/>
                  </a:moveTo>
                  <a:cubicBezTo>
                    <a:pt x="38" y="10"/>
                    <a:pt x="35" y="6"/>
                    <a:pt x="30" y="6"/>
                  </a:cubicBezTo>
                  <a:cubicBezTo>
                    <a:pt x="25" y="6"/>
                    <a:pt x="22" y="9"/>
                    <a:pt x="22" y="14"/>
                  </a:cubicBezTo>
                  <a:cubicBezTo>
                    <a:pt x="22" y="19"/>
                    <a:pt x="25" y="22"/>
                    <a:pt x="30" y="22"/>
                  </a:cubicBezTo>
                  <a:cubicBezTo>
                    <a:pt x="33" y="22"/>
                    <a:pt x="36" y="21"/>
                    <a:pt x="37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8"/>
                    <a:pt x="32" y="19"/>
                    <a:pt x="30" y="19"/>
                  </a:cubicBezTo>
                  <a:cubicBezTo>
                    <a:pt x="28" y="19"/>
                    <a:pt x="26" y="18"/>
                    <a:pt x="26" y="15"/>
                  </a:cubicBezTo>
                  <a:lnTo>
                    <a:pt x="38" y="15"/>
                  </a:lnTo>
                  <a:close/>
                  <a:moveTo>
                    <a:pt x="44" y="12"/>
                  </a:moveTo>
                  <a:cubicBezTo>
                    <a:pt x="44" y="11"/>
                    <a:pt x="45" y="9"/>
                    <a:pt x="48" y="9"/>
                  </a:cubicBezTo>
                  <a:cubicBezTo>
                    <a:pt x="50" y="9"/>
                    <a:pt x="51" y="10"/>
                    <a:pt x="51" y="12"/>
                  </a:cubicBezTo>
                  <a:lnTo>
                    <a:pt x="44" y="12"/>
                  </a:lnTo>
                  <a:close/>
                  <a:moveTo>
                    <a:pt x="56" y="15"/>
                  </a:moveTo>
                  <a:cubicBezTo>
                    <a:pt x="56" y="10"/>
                    <a:pt x="53" y="6"/>
                    <a:pt x="48" y="6"/>
                  </a:cubicBezTo>
                  <a:cubicBezTo>
                    <a:pt x="43" y="6"/>
                    <a:pt x="40" y="9"/>
                    <a:pt x="40" y="14"/>
                  </a:cubicBezTo>
                  <a:cubicBezTo>
                    <a:pt x="40" y="19"/>
                    <a:pt x="43" y="22"/>
                    <a:pt x="48" y="22"/>
                  </a:cubicBezTo>
                  <a:cubicBezTo>
                    <a:pt x="52" y="22"/>
                    <a:pt x="54" y="21"/>
                    <a:pt x="55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8"/>
                    <a:pt x="50" y="19"/>
                    <a:pt x="48" y="19"/>
                  </a:cubicBezTo>
                  <a:cubicBezTo>
                    <a:pt x="46" y="19"/>
                    <a:pt x="44" y="18"/>
                    <a:pt x="44" y="15"/>
                  </a:cubicBezTo>
                  <a:lnTo>
                    <a:pt x="56" y="15"/>
                  </a:lnTo>
                  <a:close/>
                  <a:moveTo>
                    <a:pt x="71" y="14"/>
                  </a:moveTo>
                  <a:cubicBezTo>
                    <a:pt x="71" y="16"/>
                    <a:pt x="70" y="19"/>
                    <a:pt x="67" y="19"/>
                  </a:cubicBezTo>
                  <a:cubicBezTo>
                    <a:pt x="64" y="19"/>
                    <a:pt x="63" y="16"/>
                    <a:pt x="63" y="14"/>
                  </a:cubicBezTo>
                  <a:cubicBezTo>
                    <a:pt x="63" y="11"/>
                    <a:pt x="64" y="9"/>
                    <a:pt x="67" y="9"/>
                  </a:cubicBezTo>
                  <a:cubicBezTo>
                    <a:pt x="70" y="9"/>
                    <a:pt x="71" y="11"/>
                    <a:pt x="71" y="14"/>
                  </a:cubicBezTo>
                  <a:moveTo>
                    <a:pt x="59" y="27"/>
                  </a:moveTo>
                  <a:cubicBezTo>
                    <a:pt x="63" y="27"/>
                    <a:pt x="63" y="27"/>
                    <a:pt x="63" y="27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64" y="21"/>
                    <a:pt x="66" y="22"/>
                    <a:pt x="68" y="22"/>
                  </a:cubicBezTo>
                  <a:cubicBezTo>
                    <a:pt x="73" y="22"/>
                    <a:pt x="75" y="18"/>
                    <a:pt x="75" y="14"/>
                  </a:cubicBezTo>
                  <a:cubicBezTo>
                    <a:pt x="75" y="10"/>
                    <a:pt x="73" y="6"/>
                    <a:pt x="68" y="6"/>
                  </a:cubicBezTo>
                  <a:cubicBezTo>
                    <a:pt x="66" y="6"/>
                    <a:pt x="64" y="6"/>
                    <a:pt x="63" y="8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9" y="6"/>
                    <a:pt x="59" y="6"/>
                    <a:pt x="59" y="6"/>
                  </a:cubicBezTo>
                  <a:lnTo>
                    <a:pt x="59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53" name="Freeform 35">
              <a:extLst>
                <a:ext uri="{FF2B5EF4-FFF2-40B4-BE49-F238E27FC236}">
                  <a16:creationId xmlns:a16="http://schemas.microsoft.com/office/drawing/2014/main" id="{B0251C29-442E-564D-B321-9A426173C7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901238" y="2047876"/>
              <a:ext cx="409575" cy="100013"/>
            </a:xfrm>
            <a:custGeom>
              <a:avLst/>
              <a:gdLst>
                <a:gd name="T0" fmla="*/ 4 w 86"/>
                <a:gd name="T1" fmla="*/ 4 h 21"/>
                <a:gd name="T2" fmla="*/ 4 w 86"/>
                <a:gd name="T3" fmla="*/ 7 h 21"/>
                <a:gd name="T4" fmla="*/ 13 w 86"/>
                <a:gd name="T5" fmla="*/ 7 h 21"/>
                <a:gd name="T6" fmla="*/ 24 w 86"/>
                <a:gd name="T7" fmla="*/ 10 h 21"/>
                <a:gd name="T8" fmla="*/ 20 w 86"/>
                <a:gd name="T9" fmla="*/ 20 h 21"/>
                <a:gd name="T10" fmla="*/ 17 w 86"/>
                <a:gd name="T11" fmla="*/ 7 h 21"/>
                <a:gd name="T12" fmla="*/ 14 w 86"/>
                <a:gd name="T13" fmla="*/ 20 h 21"/>
                <a:gd name="T14" fmla="*/ 10 w 86"/>
                <a:gd name="T15" fmla="*/ 11 h 21"/>
                <a:gd name="T16" fmla="*/ 4 w 86"/>
                <a:gd name="T17" fmla="*/ 11 h 21"/>
                <a:gd name="T18" fmla="*/ 0 w 86"/>
                <a:gd name="T19" fmla="*/ 20 h 21"/>
                <a:gd name="T20" fmla="*/ 31 w 86"/>
                <a:gd name="T21" fmla="*/ 11 h 21"/>
                <a:gd name="T22" fmla="*/ 39 w 86"/>
                <a:gd name="T23" fmla="*/ 11 h 21"/>
                <a:gd name="T24" fmla="*/ 43 w 86"/>
                <a:gd name="T25" fmla="*/ 13 h 21"/>
                <a:gd name="T26" fmla="*/ 27 w 86"/>
                <a:gd name="T27" fmla="*/ 12 h 21"/>
                <a:gd name="T28" fmla="*/ 43 w 86"/>
                <a:gd name="T29" fmla="*/ 15 h 21"/>
                <a:gd name="T30" fmla="*/ 35 w 86"/>
                <a:gd name="T31" fmla="*/ 17 h 21"/>
                <a:gd name="T32" fmla="*/ 43 w 86"/>
                <a:gd name="T33" fmla="*/ 13 h 21"/>
                <a:gd name="T34" fmla="*/ 47 w 86"/>
                <a:gd name="T35" fmla="*/ 0 h 21"/>
                <a:gd name="T36" fmla="*/ 45 w 86"/>
                <a:gd name="T37" fmla="*/ 4 h 21"/>
                <a:gd name="T38" fmla="*/ 47 w 86"/>
                <a:gd name="T39" fmla="*/ 7 h 21"/>
                <a:gd name="T40" fmla="*/ 52 w 86"/>
                <a:gd name="T41" fmla="*/ 20 h 21"/>
                <a:gd name="T42" fmla="*/ 55 w 86"/>
                <a:gd name="T43" fmla="*/ 17 h 21"/>
                <a:gd name="T44" fmla="*/ 52 w 86"/>
                <a:gd name="T45" fmla="*/ 15 h 21"/>
                <a:gd name="T46" fmla="*/ 55 w 86"/>
                <a:gd name="T47" fmla="*/ 7 h 21"/>
                <a:gd name="T48" fmla="*/ 52 w 86"/>
                <a:gd name="T49" fmla="*/ 4 h 21"/>
                <a:gd name="T50" fmla="*/ 61 w 86"/>
                <a:gd name="T51" fmla="*/ 11 h 21"/>
                <a:gd name="T52" fmla="*/ 68 w 86"/>
                <a:gd name="T53" fmla="*/ 11 h 21"/>
                <a:gd name="T54" fmla="*/ 72 w 86"/>
                <a:gd name="T55" fmla="*/ 13 h 21"/>
                <a:gd name="T56" fmla="*/ 57 w 86"/>
                <a:gd name="T57" fmla="*/ 12 h 21"/>
                <a:gd name="T58" fmla="*/ 72 w 86"/>
                <a:gd name="T59" fmla="*/ 15 h 21"/>
                <a:gd name="T60" fmla="*/ 65 w 86"/>
                <a:gd name="T61" fmla="*/ 17 h 21"/>
                <a:gd name="T62" fmla="*/ 72 w 86"/>
                <a:gd name="T63" fmla="*/ 13 h 21"/>
                <a:gd name="T64" fmla="*/ 80 w 86"/>
                <a:gd name="T65" fmla="*/ 20 h 21"/>
                <a:gd name="T66" fmla="*/ 84 w 86"/>
                <a:gd name="T67" fmla="*/ 8 h 21"/>
                <a:gd name="T68" fmla="*/ 86 w 86"/>
                <a:gd name="T69" fmla="*/ 4 h 21"/>
                <a:gd name="T70" fmla="*/ 80 w 86"/>
                <a:gd name="T71" fmla="*/ 7 h 21"/>
                <a:gd name="T72" fmla="*/ 80 w 86"/>
                <a:gd name="T73" fmla="*/ 4 h 21"/>
                <a:gd name="T74" fmla="*/ 76 w 86"/>
                <a:gd name="T75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21">
                  <a:moveTo>
                    <a:pt x="0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5" y="5"/>
                    <a:pt x="7" y="4"/>
                    <a:pt x="9" y="4"/>
                  </a:cubicBezTo>
                  <a:cubicBezTo>
                    <a:pt x="11" y="4"/>
                    <a:pt x="12" y="5"/>
                    <a:pt x="13" y="7"/>
                  </a:cubicBezTo>
                  <a:cubicBezTo>
                    <a:pt x="14" y="5"/>
                    <a:pt x="16" y="4"/>
                    <a:pt x="18" y="4"/>
                  </a:cubicBezTo>
                  <a:cubicBezTo>
                    <a:pt x="21" y="4"/>
                    <a:pt x="24" y="6"/>
                    <a:pt x="24" y="1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9"/>
                    <a:pt x="19" y="7"/>
                    <a:pt x="17" y="7"/>
                  </a:cubicBezTo>
                  <a:cubicBezTo>
                    <a:pt x="14" y="7"/>
                    <a:pt x="14" y="10"/>
                    <a:pt x="14" y="1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7"/>
                    <a:pt x="7" y="7"/>
                  </a:cubicBezTo>
                  <a:cubicBezTo>
                    <a:pt x="6" y="7"/>
                    <a:pt x="4" y="8"/>
                    <a:pt x="4" y="11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0" y="4"/>
                  </a:lnTo>
                  <a:close/>
                  <a:moveTo>
                    <a:pt x="31" y="11"/>
                  </a:moveTo>
                  <a:cubicBezTo>
                    <a:pt x="32" y="9"/>
                    <a:pt x="32" y="7"/>
                    <a:pt x="35" y="7"/>
                  </a:cubicBezTo>
                  <a:cubicBezTo>
                    <a:pt x="37" y="7"/>
                    <a:pt x="38" y="8"/>
                    <a:pt x="39" y="11"/>
                  </a:cubicBezTo>
                  <a:lnTo>
                    <a:pt x="31" y="11"/>
                  </a:lnTo>
                  <a:close/>
                  <a:moveTo>
                    <a:pt x="43" y="13"/>
                  </a:moveTo>
                  <a:cubicBezTo>
                    <a:pt x="43" y="9"/>
                    <a:pt x="41" y="4"/>
                    <a:pt x="35" y="4"/>
                  </a:cubicBezTo>
                  <a:cubicBezTo>
                    <a:pt x="30" y="4"/>
                    <a:pt x="27" y="8"/>
                    <a:pt x="27" y="12"/>
                  </a:cubicBezTo>
                  <a:cubicBezTo>
                    <a:pt x="27" y="17"/>
                    <a:pt x="30" y="21"/>
                    <a:pt x="35" y="21"/>
                  </a:cubicBezTo>
                  <a:cubicBezTo>
                    <a:pt x="39" y="21"/>
                    <a:pt x="41" y="19"/>
                    <a:pt x="43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8" y="16"/>
                    <a:pt x="37" y="17"/>
                    <a:pt x="35" y="17"/>
                  </a:cubicBezTo>
                  <a:cubicBezTo>
                    <a:pt x="33" y="17"/>
                    <a:pt x="32" y="16"/>
                    <a:pt x="31" y="13"/>
                  </a:cubicBezTo>
                  <a:lnTo>
                    <a:pt x="43" y="13"/>
                  </a:lnTo>
                  <a:close/>
                  <a:moveTo>
                    <a:pt x="52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7" y="20"/>
                    <a:pt x="50" y="20"/>
                    <a:pt x="52" y="20"/>
                  </a:cubicBezTo>
                  <a:cubicBezTo>
                    <a:pt x="53" y="20"/>
                    <a:pt x="54" y="20"/>
                    <a:pt x="55" y="20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4" y="17"/>
                    <a:pt x="54" y="17"/>
                    <a:pt x="53" y="17"/>
                  </a:cubicBezTo>
                  <a:cubicBezTo>
                    <a:pt x="52" y="17"/>
                    <a:pt x="52" y="17"/>
                    <a:pt x="52" y="15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2" y="4"/>
                    <a:pt x="52" y="4"/>
                    <a:pt x="52" y="4"/>
                  </a:cubicBezTo>
                  <a:lnTo>
                    <a:pt x="52" y="0"/>
                  </a:lnTo>
                  <a:close/>
                  <a:moveTo>
                    <a:pt x="61" y="11"/>
                  </a:moveTo>
                  <a:cubicBezTo>
                    <a:pt x="61" y="9"/>
                    <a:pt x="62" y="7"/>
                    <a:pt x="65" y="7"/>
                  </a:cubicBezTo>
                  <a:cubicBezTo>
                    <a:pt x="67" y="7"/>
                    <a:pt x="68" y="8"/>
                    <a:pt x="68" y="11"/>
                  </a:cubicBezTo>
                  <a:lnTo>
                    <a:pt x="61" y="11"/>
                  </a:lnTo>
                  <a:close/>
                  <a:moveTo>
                    <a:pt x="72" y="13"/>
                  </a:moveTo>
                  <a:cubicBezTo>
                    <a:pt x="73" y="9"/>
                    <a:pt x="70" y="4"/>
                    <a:pt x="65" y="4"/>
                  </a:cubicBezTo>
                  <a:cubicBezTo>
                    <a:pt x="60" y="4"/>
                    <a:pt x="57" y="8"/>
                    <a:pt x="57" y="12"/>
                  </a:cubicBezTo>
                  <a:cubicBezTo>
                    <a:pt x="57" y="17"/>
                    <a:pt x="60" y="21"/>
                    <a:pt x="65" y="21"/>
                  </a:cubicBezTo>
                  <a:cubicBezTo>
                    <a:pt x="68" y="21"/>
                    <a:pt x="71" y="19"/>
                    <a:pt x="72" y="1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8" y="16"/>
                    <a:pt x="67" y="17"/>
                    <a:pt x="65" y="17"/>
                  </a:cubicBezTo>
                  <a:cubicBezTo>
                    <a:pt x="62" y="17"/>
                    <a:pt x="61" y="16"/>
                    <a:pt x="61" y="13"/>
                  </a:cubicBezTo>
                  <a:lnTo>
                    <a:pt x="72" y="13"/>
                  </a:lnTo>
                  <a:close/>
                  <a:moveTo>
                    <a:pt x="76" y="20"/>
                  </a:moveTo>
                  <a:cubicBezTo>
                    <a:pt x="80" y="20"/>
                    <a:pt x="80" y="20"/>
                    <a:pt x="80" y="20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0"/>
                    <a:pt x="81" y="8"/>
                    <a:pt x="84" y="8"/>
                  </a:cubicBezTo>
                  <a:cubicBezTo>
                    <a:pt x="85" y="8"/>
                    <a:pt x="85" y="8"/>
                    <a:pt x="86" y="8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3" y="4"/>
                    <a:pt x="81" y="5"/>
                    <a:pt x="80" y="7"/>
                  </a:cubicBezTo>
                  <a:cubicBezTo>
                    <a:pt x="80" y="7"/>
                    <a:pt x="80" y="7"/>
                    <a:pt x="80" y="7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76" y="4"/>
                    <a:pt x="76" y="4"/>
                    <a:pt x="76" y="4"/>
                  </a:cubicBezTo>
                  <a:lnTo>
                    <a:pt x="76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54" name="Freeform 36">
              <a:extLst>
                <a:ext uri="{FF2B5EF4-FFF2-40B4-BE49-F238E27FC236}">
                  <a16:creationId xmlns:a16="http://schemas.microsoft.com/office/drawing/2014/main" id="{439C25F3-CDA5-F64F-9490-2DBBF684779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58438" y="2038351"/>
              <a:ext cx="609600" cy="109538"/>
            </a:xfrm>
            <a:custGeom>
              <a:avLst/>
              <a:gdLst>
                <a:gd name="T0" fmla="*/ 5 w 128"/>
                <a:gd name="T1" fmla="*/ 14 h 23"/>
                <a:gd name="T2" fmla="*/ 12 w 128"/>
                <a:gd name="T3" fmla="*/ 14 h 23"/>
                <a:gd name="T4" fmla="*/ 12 w 128"/>
                <a:gd name="T5" fmla="*/ 20 h 23"/>
                <a:gd name="T6" fmla="*/ 8 w 128"/>
                <a:gd name="T7" fmla="*/ 23 h 23"/>
                <a:gd name="T8" fmla="*/ 7 w 128"/>
                <a:gd name="T9" fmla="*/ 6 h 23"/>
                <a:gd name="T10" fmla="*/ 12 w 128"/>
                <a:gd name="T11" fmla="*/ 8 h 23"/>
                <a:gd name="T12" fmla="*/ 17 w 128"/>
                <a:gd name="T13" fmla="*/ 0 h 23"/>
                <a:gd name="T14" fmla="*/ 12 w 128"/>
                <a:gd name="T15" fmla="*/ 22 h 23"/>
                <a:gd name="T16" fmla="*/ 21 w 128"/>
                <a:gd name="T17" fmla="*/ 6 h 23"/>
                <a:gd name="T18" fmla="*/ 25 w 128"/>
                <a:gd name="T19" fmla="*/ 22 h 23"/>
                <a:gd name="T20" fmla="*/ 21 w 128"/>
                <a:gd name="T21" fmla="*/ 6 h 23"/>
                <a:gd name="T22" fmla="*/ 21 w 128"/>
                <a:gd name="T23" fmla="*/ 4 h 23"/>
                <a:gd name="T24" fmla="*/ 25 w 128"/>
                <a:gd name="T25" fmla="*/ 0 h 23"/>
                <a:gd name="T26" fmla="*/ 32 w 128"/>
                <a:gd name="T27" fmla="*/ 17 h 23"/>
                <a:gd name="T28" fmla="*/ 38 w 128"/>
                <a:gd name="T29" fmla="*/ 18 h 23"/>
                <a:gd name="T30" fmla="*/ 29 w 128"/>
                <a:gd name="T31" fmla="*/ 11 h 23"/>
                <a:gd name="T32" fmla="*/ 42 w 128"/>
                <a:gd name="T33" fmla="*/ 11 h 23"/>
                <a:gd name="T34" fmla="*/ 35 w 128"/>
                <a:gd name="T35" fmla="*/ 9 h 23"/>
                <a:gd name="T36" fmla="*/ 38 w 128"/>
                <a:gd name="T37" fmla="*/ 13 h 23"/>
                <a:gd name="T38" fmla="*/ 36 w 128"/>
                <a:gd name="T39" fmla="*/ 23 h 23"/>
                <a:gd name="T40" fmla="*/ 32 w 128"/>
                <a:gd name="T41" fmla="*/ 17 h 23"/>
                <a:gd name="T42" fmla="*/ 55 w 128"/>
                <a:gd name="T43" fmla="*/ 6 h 23"/>
                <a:gd name="T44" fmla="*/ 51 w 128"/>
                <a:gd name="T45" fmla="*/ 9 h 23"/>
                <a:gd name="T46" fmla="*/ 53 w 128"/>
                <a:gd name="T47" fmla="*/ 19 h 23"/>
                <a:gd name="T48" fmla="*/ 55 w 128"/>
                <a:gd name="T49" fmla="*/ 22 h 23"/>
                <a:gd name="T50" fmla="*/ 47 w 128"/>
                <a:gd name="T51" fmla="*/ 19 h 23"/>
                <a:gd name="T52" fmla="*/ 44 w 128"/>
                <a:gd name="T53" fmla="*/ 9 h 23"/>
                <a:gd name="T54" fmla="*/ 47 w 128"/>
                <a:gd name="T55" fmla="*/ 6 h 23"/>
                <a:gd name="T56" fmla="*/ 51 w 128"/>
                <a:gd name="T57" fmla="*/ 2 h 23"/>
                <a:gd name="T58" fmla="*/ 67 w 128"/>
                <a:gd name="T59" fmla="*/ 15 h 23"/>
                <a:gd name="T60" fmla="*/ 61 w 128"/>
                <a:gd name="T61" fmla="*/ 18 h 23"/>
                <a:gd name="T62" fmla="*/ 67 w 128"/>
                <a:gd name="T63" fmla="*/ 16 h 23"/>
                <a:gd name="T64" fmla="*/ 57 w 128"/>
                <a:gd name="T65" fmla="*/ 11 h 23"/>
                <a:gd name="T66" fmla="*/ 71 w 128"/>
                <a:gd name="T67" fmla="*/ 11 h 23"/>
                <a:gd name="T68" fmla="*/ 72 w 128"/>
                <a:gd name="T69" fmla="*/ 22 h 23"/>
                <a:gd name="T70" fmla="*/ 67 w 128"/>
                <a:gd name="T71" fmla="*/ 21 h 23"/>
                <a:gd name="T72" fmla="*/ 57 w 128"/>
                <a:gd name="T73" fmla="*/ 18 h 23"/>
                <a:gd name="T74" fmla="*/ 67 w 128"/>
                <a:gd name="T75" fmla="*/ 11 h 23"/>
                <a:gd name="T76" fmla="*/ 61 w 128"/>
                <a:gd name="T77" fmla="*/ 11 h 23"/>
                <a:gd name="T78" fmla="*/ 75 w 128"/>
                <a:gd name="T79" fmla="*/ 6 h 23"/>
                <a:gd name="T80" fmla="*/ 80 w 128"/>
                <a:gd name="T81" fmla="*/ 9 h 23"/>
                <a:gd name="T82" fmla="*/ 84 w 128"/>
                <a:gd name="T83" fmla="*/ 6 h 23"/>
                <a:gd name="T84" fmla="*/ 90 w 128"/>
                <a:gd name="T85" fmla="*/ 22 h 23"/>
                <a:gd name="T86" fmla="*/ 86 w 128"/>
                <a:gd name="T87" fmla="*/ 13 h 23"/>
                <a:gd name="T88" fmla="*/ 80 w 128"/>
                <a:gd name="T89" fmla="*/ 14 h 23"/>
                <a:gd name="T90" fmla="*/ 75 w 128"/>
                <a:gd name="T91" fmla="*/ 22 h 23"/>
                <a:gd name="T92" fmla="*/ 105 w 128"/>
                <a:gd name="T93" fmla="*/ 12 h 23"/>
                <a:gd name="T94" fmla="*/ 98 w 128"/>
                <a:gd name="T95" fmla="*/ 14 h 23"/>
                <a:gd name="T96" fmla="*/ 105 w 128"/>
                <a:gd name="T97" fmla="*/ 16 h 23"/>
                <a:gd name="T98" fmla="*/ 102 w 128"/>
                <a:gd name="T99" fmla="*/ 23 h 23"/>
                <a:gd name="T100" fmla="*/ 102 w 128"/>
                <a:gd name="T101" fmla="*/ 6 h 23"/>
                <a:gd name="T102" fmla="*/ 105 w 128"/>
                <a:gd name="T103" fmla="*/ 12 h 23"/>
                <a:gd name="T104" fmla="*/ 120 w 128"/>
                <a:gd name="T105" fmla="*/ 9 h 23"/>
                <a:gd name="T106" fmla="*/ 123 w 128"/>
                <a:gd name="T107" fmla="*/ 13 h 23"/>
                <a:gd name="T108" fmla="*/ 120 w 128"/>
                <a:gd name="T109" fmla="*/ 19 h 23"/>
                <a:gd name="T110" fmla="*/ 127 w 128"/>
                <a:gd name="T111" fmla="*/ 17 h 23"/>
                <a:gd name="T112" fmla="*/ 112 w 128"/>
                <a:gd name="T113" fmla="*/ 14 h 23"/>
                <a:gd name="T114" fmla="*/ 127 w 128"/>
                <a:gd name="T115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8" h="23">
                  <a:moveTo>
                    <a:pt x="9" y="9"/>
                  </a:moveTo>
                  <a:cubicBezTo>
                    <a:pt x="6" y="9"/>
                    <a:pt x="5" y="12"/>
                    <a:pt x="5" y="14"/>
                  </a:cubicBezTo>
                  <a:cubicBezTo>
                    <a:pt x="5" y="17"/>
                    <a:pt x="6" y="19"/>
                    <a:pt x="9" y="19"/>
                  </a:cubicBezTo>
                  <a:cubicBezTo>
                    <a:pt x="12" y="19"/>
                    <a:pt x="12" y="17"/>
                    <a:pt x="12" y="14"/>
                  </a:cubicBezTo>
                  <a:cubicBezTo>
                    <a:pt x="12" y="12"/>
                    <a:pt x="11" y="9"/>
                    <a:pt x="9" y="9"/>
                  </a:cubicBezTo>
                  <a:moveTo>
                    <a:pt x="12" y="20"/>
                  </a:moveTo>
                  <a:cubicBezTo>
                    <a:pt x="12" y="20"/>
                    <a:pt x="12" y="20"/>
                    <a:pt x="12" y="20"/>
                  </a:cubicBezTo>
                  <a:cubicBezTo>
                    <a:pt x="11" y="22"/>
                    <a:pt x="10" y="23"/>
                    <a:pt x="8" y="23"/>
                  </a:cubicBezTo>
                  <a:cubicBezTo>
                    <a:pt x="3" y="23"/>
                    <a:pt x="0" y="19"/>
                    <a:pt x="0" y="14"/>
                  </a:cubicBezTo>
                  <a:cubicBezTo>
                    <a:pt x="0" y="10"/>
                    <a:pt x="3" y="6"/>
                    <a:pt x="7" y="6"/>
                  </a:cubicBezTo>
                  <a:cubicBezTo>
                    <a:pt x="9" y="6"/>
                    <a:pt x="11" y="7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2" y="22"/>
                    <a:pt x="12" y="22"/>
                    <a:pt x="12" y="22"/>
                  </a:cubicBezTo>
                  <a:lnTo>
                    <a:pt x="12" y="20"/>
                  </a:lnTo>
                  <a:close/>
                  <a:moveTo>
                    <a:pt x="21" y="6"/>
                  </a:moveTo>
                  <a:cubicBezTo>
                    <a:pt x="25" y="6"/>
                    <a:pt x="25" y="6"/>
                    <a:pt x="25" y="6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22"/>
                    <a:pt x="21" y="22"/>
                    <a:pt x="21" y="22"/>
                  </a:cubicBezTo>
                  <a:lnTo>
                    <a:pt x="21" y="6"/>
                  </a:lnTo>
                  <a:close/>
                  <a:moveTo>
                    <a:pt x="25" y="4"/>
                  </a:moveTo>
                  <a:cubicBezTo>
                    <a:pt x="21" y="4"/>
                    <a:pt x="21" y="4"/>
                    <a:pt x="21" y="4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4"/>
                  </a:lnTo>
                  <a:close/>
                  <a:moveTo>
                    <a:pt x="32" y="17"/>
                  </a:moveTo>
                  <a:cubicBezTo>
                    <a:pt x="32" y="19"/>
                    <a:pt x="34" y="20"/>
                    <a:pt x="36" y="20"/>
                  </a:cubicBezTo>
                  <a:cubicBezTo>
                    <a:pt x="37" y="20"/>
                    <a:pt x="38" y="19"/>
                    <a:pt x="38" y="18"/>
                  </a:cubicBezTo>
                  <a:cubicBezTo>
                    <a:pt x="38" y="16"/>
                    <a:pt x="37" y="16"/>
                    <a:pt x="34" y="15"/>
                  </a:cubicBezTo>
                  <a:cubicBezTo>
                    <a:pt x="31" y="15"/>
                    <a:pt x="29" y="14"/>
                    <a:pt x="29" y="11"/>
                  </a:cubicBezTo>
                  <a:cubicBezTo>
                    <a:pt x="29" y="7"/>
                    <a:pt x="32" y="6"/>
                    <a:pt x="35" y="6"/>
                  </a:cubicBezTo>
                  <a:cubicBezTo>
                    <a:pt x="39" y="6"/>
                    <a:pt x="42" y="7"/>
                    <a:pt x="42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9"/>
                    <a:pt x="37" y="9"/>
                    <a:pt x="35" y="9"/>
                  </a:cubicBezTo>
                  <a:cubicBezTo>
                    <a:pt x="34" y="9"/>
                    <a:pt x="33" y="9"/>
                    <a:pt x="33" y="10"/>
                  </a:cubicBezTo>
                  <a:cubicBezTo>
                    <a:pt x="33" y="12"/>
                    <a:pt x="35" y="12"/>
                    <a:pt x="38" y="13"/>
                  </a:cubicBezTo>
                  <a:cubicBezTo>
                    <a:pt x="40" y="13"/>
                    <a:pt x="43" y="14"/>
                    <a:pt x="43" y="17"/>
                  </a:cubicBezTo>
                  <a:cubicBezTo>
                    <a:pt x="43" y="21"/>
                    <a:pt x="39" y="23"/>
                    <a:pt x="36" y="23"/>
                  </a:cubicBezTo>
                  <a:cubicBezTo>
                    <a:pt x="32" y="23"/>
                    <a:pt x="28" y="21"/>
                    <a:pt x="28" y="17"/>
                  </a:cubicBezTo>
                  <a:lnTo>
                    <a:pt x="32" y="17"/>
                  </a:lnTo>
                  <a:close/>
                  <a:moveTo>
                    <a:pt x="51" y="6"/>
                  </a:moveTo>
                  <a:cubicBezTo>
                    <a:pt x="55" y="6"/>
                    <a:pt x="55" y="6"/>
                    <a:pt x="55" y="6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19"/>
                    <a:pt x="52" y="19"/>
                    <a:pt x="53" y="19"/>
                  </a:cubicBezTo>
                  <a:cubicBezTo>
                    <a:pt x="54" y="19"/>
                    <a:pt x="54" y="19"/>
                    <a:pt x="55" y="19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4" y="22"/>
                    <a:pt x="53" y="22"/>
                    <a:pt x="52" y="22"/>
                  </a:cubicBezTo>
                  <a:cubicBezTo>
                    <a:pt x="49" y="22"/>
                    <a:pt x="47" y="22"/>
                    <a:pt x="47" y="1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51" y="2"/>
                    <a:pt x="51" y="2"/>
                    <a:pt x="51" y="2"/>
                  </a:cubicBezTo>
                  <a:lnTo>
                    <a:pt x="51" y="6"/>
                  </a:lnTo>
                  <a:close/>
                  <a:moveTo>
                    <a:pt x="67" y="15"/>
                  </a:moveTo>
                  <a:cubicBezTo>
                    <a:pt x="66" y="15"/>
                    <a:pt x="65" y="15"/>
                    <a:pt x="64" y="15"/>
                  </a:cubicBezTo>
                  <a:cubicBezTo>
                    <a:pt x="62" y="16"/>
                    <a:pt x="61" y="16"/>
                    <a:pt x="61" y="18"/>
                  </a:cubicBezTo>
                  <a:cubicBezTo>
                    <a:pt x="61" y="19"/>
                    <a:pt x="62" y="20"/>
                    <a:pt x="64" y="20"/>
                  </a:cubicBezTo>
                  <a:cubicBezTo>
                    <a:pt x="67" y="20"/>
                    <a:pt x="67" y="17"/>
                    <a:pt x="67" y="16"/>
                  </a:cubicBezTo>
                  <a:lnTo>
                    <a:pt x="67" y="15"/>
                  </a:lnTo>
                  <a:close/>
                  <a:moveTo>
                    <a:pt x="57" y="11"/>
                  </a:moveTo>
                  <a:cubicBezTo>
                    <a:pt x="57" y="7"/>
                    <a:pt x="61" y="6"/>
                    <a:pt x="65" y="6"/>
                  </a:cubicBezTo>
                  <a:cubicBezTo>
                    <a:pt x="68" y="6"/>
                    <a:pt x="71" y="7"/>
                    <a:pt x="71" y="11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1" y="20"/>
                    <a:pt x="72" y="22"/>
                    <a:pt x="72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7" y="22"/>
                    <a:pt x="67" y="21"/>
                    <a:pt x="67" y="21"/>
                  </a:cubicBezTo>
                  <a:cubicBezTo>
                    <a:pt x="66" y="22"/>
                    <a:pt x="64" y="23"/>
                    <a:pt x="62" y="23"/>
                  </a:cubicBezTo>
                  <a:cubicBezTo>
                    <a:pt x="59" y="23"/>
                    <a:pt x="57" y="21"/>
                    <a:pt x="57" y="18"/>
                  </a:cubicBezTo>
                  <a:cubicBezTo>
                    <a:pt x="57" y="14"/>
                    <a:pt x="59" y="14"/>
                    <a:pt x="62" y="13"/>
                  </a:cubicBezTo>
                  <a:cubicBezTo>
                    <a:pt x="65" y="13"/>
                    <a:pt x="67" y="13"/>
                    <a:pt x="67" y="11"/>
                  </a:cubicBezTo>
                  <a:cubicBezTo>
                    <a:pt x="67" y="9"/>
                    <a:pt x="66" y="9"/>
                    <a:pt x="64" y="9"/>
                  </a:cubicBezTo>
                  <a:cubicBezTo>
                    <a:pt x="63" y="9"/>
                    <a:pt x="62" y="10"/>
                    <a:pt x="61" y="11"/>
                  </a:cubicBezTo>
                  <a:lnTo>
                    <a:pt x="57" y="11"/>
                  </a:lnTo>
                  <a:close/>
                  <a:moveTo>
                    <a:pt x="75" y="6"/>
                  </a:moveTo>
                  <a:cubicBezTo>
                    <a:pt x="80" y="6"/>
                    <a:pt x="80" y="6"/>
                    <a:pt x="80" y="6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1" y="7"/>
                    <a:pt x="83" y="6"/>
                    <a:pt x="84" y="6"/>
                  </a:cubicBezTo>
                  <a:cubicBezTo>
                    <a:pt x="89" y="6"/>
                    <a:pt x="90" y="9"/>
                    <a:pt x="90" y="13"/>
                  </a:cubicBezTo>
                  <a:cubicBezTo>
                    <a:pt x="90" y="22"/>
                    <a:pt x="90" y="22"/>
                    <a:pt x="90" y="22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6" y="11"/>
                    <a:pt x="85" y="9"/>
                    <a:pt x="83" y="9"/>
                  </a:cubicBezTo>
                  <a:cubicBezTo>
                    <a:pt x="81" y="9"/>
                    <a:pt x="80" y="11"/>
                    <a:pt x="80" y="14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75" y="22"/>
                    <a:pt x="75" y="22"/>
                    <a:pt x="75" y="22"/>
                  </a:cubicBezTo>
                  <a:lnTo>
                    <a:pt x="75" y="6"/>
                  </a:lnTo>
                  <a:close/>
                  <a:moveTo>
                    <a:pt x="105" y="12"/>
                  </a:moveTo>
                  <a:cubicBezTo>
                    <a:pt x="105" y="10"/>
                    <a:pt x="104" y="9"/>
                    <a:pt x="102" y="9"/>
                  </a:cubicBezTo>
                  <a:cubicBezTo>
                    <a:pt x="99" y="9"/>
                    <a:pt x="98" y="12"/>
                    <a:pt x="98" y="14"/>
                  </a:cubicBezTo>
                  <a:cubicBezTo>
                    <a:pt x="98" y="17"/>
                    <a:pt x="99" y="19"/>
                    <a:pt x="102" y="19"/>
                  </a:cubicBezTo>
                  <a:cubicBezTo>
                    <a:pt x="104" y="19"/>
                    <a:pt x="105" y="18"/>
                    <a:pt x="105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20"/>
                    <a:pt x="106" y="23"/>
                    <a:pt x="102" y="23"/>
                  </a:cubicBezTo>
                  <a:cubicBezTo>
                    <a:pt x="97" y="23"/>
                    <a:pt x="94" y="19"/>
                    <a:pt x="94" y="15"/>
                  </a:cubicBezTo>
                  <a:cubicBezTo>
                    <a:pt x="94" y="10"/>
                    <a:pt x="97" y="6"/>
                    <a:pt x="102" y="6"/>
                  </a:cubicBezTo>
                  <a:cubicBezTo>
                    <a:pt x="105" y="6"/>
                    <a:pt x="109" y="8"/>
                    <a:pt x="109" y="12"/>
                  </a:cubicBezTo>
                  <a:lnTo>
                    <a:pt x="105" y="12"/>
                  </a:lnTo>
                  <a:close/>
                  <a:moveTo>
                    <a:pt x="123" y="13"/>
                  </a:moveTo>
                  <a:cubicBezTo>
                    <a:pt x="123" y="10"/>
                    <a:pt x="122" y="9"/>
                    <a:pt x="120" y="9"/>
                  </a:cubicBezTo>
                  <a:cubicBezTo>
                    <a:pt x="117" y="9"/>
                    <a:pt x="116" y="11"/>
                    <a:pt x="116" y="13"/>
                  </a:cubicBezTo>
                  <a:lnTo>
                    <a:pt x="123" y="13"/>
                  </a:lnTo>
                  <a:close/>
                  <a:moveTo>
                    <a:pt x="116" y="15"/>
                  </a:moveTo>
                  <a:cubicBezTo>
                    <a:pt x="116" y="18"/>
                    <a:pt x="117" y="19"/>
                    <a:pt x="120" y="19"/>
                  </a:cubicBezTo>
                  <a:cubicBezTo>
                    <a:pt x="122" y="19"/>
                    <a:pt x="123" y="18"/>
                    <a:pt x="123" y="17"/>
                  </a:cubicBezTo>
                  <a:cubicBezTo>
                    <a:pt x="127" y="17"/>
                    <a:pt x="127" y="17"/>
                    <a:pt x="127" y="17"/>
                  </a:cubicBezTo>
                  <a:cubicBezTo>
                    <a:pt x="126" y="21"/>
                    <a:pt x="123" y="23"/>
                    <a:pt x="120" y="23"/>
                  </a:cubicBezTo>
                  <a:cubicBezTo>
                    <a:pt x="115" y="23"/>
                    <a:pt x="112" y="19"/>
                    <a:pt x="112" y="14"/>
                  </a:cubicBezTo>
                  <a:cubicBezTo>
                    <a:pt x="112" y="10"/>
                    <a:pt x="115" y="6"/>
                    <a:pt x="120" y="6"/>
                  </a:cubicBezTo>
                  <a:cubicBezTo>
                    <a:pt x="125" y="6"/>
                    <a:pt x="128" y="11"/>
                    <a:pt x="127" y="15"/>
                  </a:cubicBezTo>
                  <a:lnTo>
                    <a:pt x="116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55" name="Freeform 37">
              <a:extLst>
                <a:ext uri="{FF2B5EF4-FFF2-40B4-BE49-F238E27FC236}">
                  <a16:creationId xmlns:a16="http://schemas.microsoft.com/office/drawing/2014/main" id="{D26A3A45-FEF2-8F4D-B7A4-767223289F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06138" y="1487488"/>
              <a:ext cx="366713" cy="365125"/>
            </a:xfrm>
            <a:custGeom>
              <a:avLst/>
              <a:gdLst>
                <a:gd name="T0" fmla="*/ 63 w 77"/>
                <a:gd name="T1" fmla="*/ 39 h 77"/>
                <a:gd name="T2" fmla="*/ 37 w 77"/>
                <a:gd name="T3" fmla="*/ 13 h 77"/>
                <a:gd name="T4" fmla="*/ 29 w 77"/>
                <a:gd name="T5" fmla="*/ 20 h 77"/>
                <a:gd name="T6" fmla="*/ 43 w 77"/>
                <a:gd name="T7" fmla="*/ 33 h 77"/>
                <a:gd name="T8" fmla="*/ 13 w 77"/>
                <a:gd name="T9" fmla="*/ 33 h 77"/>
                <a:gd name="T10" fmla="*/ 13 w 77"/>
                <a:gd name="T11" fmla="*/ 44 h 77"/>
                <a:gd name="T12" fmla="*/ 43 w 77"/>
                <a:gd name="T13" fmla="*/ 44 h 77"/>
                <a:gd name="T14" fmla="*/ 30 w 77"/>
                <a:gd name="T15" fmla="*/ 57 h 77"/>
                <a:gd name="T16" fmla="*/ 37 w 77"/>
                <a:gd name="T17" fmla="*/ 65 h 77"/>
                <a:gd name="T18" fmla="*/ 63 w 77"/>
                <a:gd name="T19" fmla="*/ 39 h 77"/>
                <a:gd name="T20" fmla="*/ 77 w 77"/>
                <a:gd name="T21" fmla="*/ 39 h 77"/>
                <a:gd name="T22" fmla="*/ 38 w 77"/>
                <a:gd name="T23" fmla="*/ 77 h 77"/>
                <a:gd name="T24" fmla="*/ 0 w 77"/>
                <a:gd name="T25" fmla="*/ 39 h 77"/>
                <a:gd name="T26" fmla="*/ 38 w 77"/>
                <a:gd name="T27" fmla="*/ 0 h 77"/>
                <a:gd name="T28" fmla="*/ 77 w 77"/>
                <a:gd name="T29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7" h="77">
                  <a:moveTo>
                    <a:pt x="63" y="39"/>
                  </a:moveTo>
                  <a:cubicBezTo>
                    <a:pt x="37" y="13"/>
                    <a:pt x="37" y="13"/>
                    <a:pt x="37" y="13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37" y="65"/>
                    <a:pt x="37" y="65"/>
                    <a:pt x="37" y="65"/>
                  </a:cubicBezTo>
                  <a:lnTo>
                    <a:pt x="63" y="39"/>
                  </a:lnTo>
                  <a:close/>
                  <a:moveTo>
                    <a:pt x="77" y="39"/>
                  </a:moveTo>
                  <a:cubicBezTo>
                    <a:pt x="77" y="60"/>
                    <a:pt x="59" y="77"/>
                    <a:pt x="38" y="77"/>
                  </a:cubicBezTo>
                  <a:cubicBezTo>
                    <a:pt x="17" y="77"/>
                    <a:pt x="0" y="60"/>
                    <a:pt x="0" y="39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7" y="17"/>
                    <a:pt x="77" y="3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56" name="Freeform 38">
              <a:extLst>
                <a:ext uri="{FF2B5EF4-FFF2-40B4-BE49-F238E27FC236}">
                  <a16:creationId xmlns:a16="http://schemas.microsoft.com/office/drawing/2014/main" id="{056392F3-0883-3442-9CE3-5B5F4FA8C5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39275" y="1487488"/>
              <a:ext cx="366713" cy="365125"/>
            </a:xfrm>
            <a:custGeom>
              <a:avLst/>
              <a:gdLst>
                <a:gd name="T0" fmla="*/ 14 w 77"/>
                <a:gd name="T1" fmla="*/ 38 h 77"/>
                <a:gd name="T2" fmla="*/ 40 w 77"/>
                <a:gd name="T3" fmla="*/ 65 h 77"/>
                <a:gd name="T4" fmla="*/ 47 w 77"/>
                <a:gd name="T5" fmla="*/ 57 h 77"/>
                <a:gd name="T6" fmla="*/ 34 w 77"/>
                <a:gd name="T7" fmla="*/ 44 h 77"/>
                <a:gd name="T8" fmla="*/ 63 w 77"/>
                <a:gd name="T9" fmla="*/ 44 h 77"/>
                <a:gd name="T10" fmla="*/ 63 w 77"/>
                <a:gd name="T11" fmla="*/ 33 h 77"/>
                <a:gd name="T12" fmla="*/ 34 w 77"/>
                <a:gd name="T13" fmla="*/ 33 h 77"/>
                <a:gd name="T14" fmla="*/ 47 w 77"/>
                <a:gd name="T15" fmla="*/ 20 h 77"/>
                <a:gd name="T16" fmla="*/ 40 w 77"/>
                <a:gd name="T17" fmla="*/ 13 h 77"/>
                <a:gd name="T18" fmla="*/ 14 w 77"/>
                <a:gd name="T19" fmla="*/ 38 h 77"/>
                <a:gd name="T20" fmla="*/ 0 w 77"/>
                <a:gd name="T21" fmla="*/ 39 h 77"/>
                <a:gd name="T22" fmla="*/ 39 w 77"/>
                <a:gd name="T23" fmla="*/ 0 h 77"/>
                <a:gd name="T24" fmla="*/ 77 w 77"/>
                <a:gd name="T25" fmla="*/ 39 h 77"/>
                <a:gd name="T26" fmla="*/ 39 w 77"/>
                <a:gd name="T27" fmla="*/ 77 h 77"/>
                <a:gd name="T28" fmla="*/ 0 w 77"/>
                <a:gd name="T29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7" h="77">
                  <a:moveTo>
                    <a:pt x="14" y="38"/>
                  </a:moveTo>
                  <a:cubicBezTo>
                    <a:pt x="40" y="65"/>
                    <a:pt x="40" y="65"/>
                    <a:pt x="40" y="65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0" y="13"/>
                    <a:pt x="40" y="13"/>
                    <a:pt x="40" y="13"/>
                  </a:cubicBezTo>
                  <a:lnTo>
                    <a:pt x="14" y="38"/>
                  </a:lnTo>
                  <a:close/>
                  <a:moveTo>
                    <a:pt x="0" y="39"/>
                  </a:moveTo>
                  <a:cubicBezTo>
                    <a:pt x="0" y="17"/>
                    <a:pt x="17" y="0"/>
                    <a:pt x="39" y="0"/>
                  </a:cubicBezTo>
                  <a:cubicBezTo>
                    <a:pt x="60" y="0"/>
                    <a:pt x="77" y="17"/>
                    <a:pt x="77" y="39"/>
                  </a:cubicBezTo>
                  <a:cubicBezTo>
                    <a:pt x="77" y="60"/>
                    <a:pt x="60" y="77"/>
                    <a:pt x="39" y="77"/>
                  </a:cubicBezTo>
                  <a:cubicBezTo>
                    <a:pt x="17" y="77"/>
                    <a:pt x="0" y="60"/>
                    <a:pt x="0" y="3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57" name="Freeform 39">
              <a:extLst>
                <a:ext uri="{FF2B5EF4-FFF2-40B4-BE49-F238E27FC236}">
                  <a16:creationId xmlns:a16="http://schemas.microsoft.com/office/drawing/2014/main" id="{9111E18F-51DE-7C47-845A-F489710794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44100" y="1411288"/>
              <a:ext cx="233363" cy="512763"/>
            </a:xfrm>
            <a:custGeom>
              <a:avLst/>
              <a:gdLst>
                <a:gd name="T0" fmla="*/ 49 w 49"/>
                <a:gd name="T1" fmla="*/ 108 h 108"/>
                <a:gd name="T2" fmla="*/ 27 w 49"/>
                <a:gd name="T3" fmla="*/ 108 h 108"/>
                <a:gd name="T4" fmla="*/ 27 w 49"/>
                <a:gd name="T5" fmla="*/ 38 h 108"/>
                <a:gd name="T6" fmla="*/ 0 w 49"/>
                <a:gd name="T7" fmla="*/ 38 h 108"/>
                <a:gd name="T8" fmla="*/ 0 w 49"/>
                <a:gd name="T9" fmla="*/ 21 h 108"/>
                <a:gd name="T10" fmla="*/ 31 w 49"/>
                <a:gd name="T11" fmla="*/ 0 h 108"/>
                <a:gd name="T12" fmla="*/ 49 w 49"/>
                <a:gd name="T13" fmla="*/ 0 h 108"/>
                <a:gd name="T14" fmla="*/ 49 w 49"/>
                <a:gd name="T15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108">
                  <a:moveTo>
                    <a:pt x="49" y="108"/>
                  </a:moveTo>
                  <a:cubicBezTo>
                    <a:pt x="27" y="108"/>
                    <a:pt x="27" y="108"/>
                    <a:pt x="27" y="10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5" y="21"/>
                    <a:pt x="29" y="16"/>
                    <a:pt x="31" y="0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49" y="1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58" name="Rectangle 40">
              <a:extLst>
                <a:ext uri="{FF2B5EF4-FFF2-40B4-BE49-F238E27FC236}">
                  <a16:creationId xmlns:a16="http://schemas.microsoft.com/office/drawing/2014/main" id="{2882799D-BC61-134E-8B34-15FE2DCCFE1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272713" y="1811338"/>
              <a:ext cx="114300" cy="112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59" name="Freeform 41">
              <a:extLst>
                <a:ext uri="{FF2B5EF4-FFF2-40B4-BE49-F238E27FC236}">
                  <a16:creationId xmlns:a16="http://schemas.microsoft.com/office/drawing/2014/main" id="{87B9B2A4-936A-8241-90C1-B9273260F8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8450" y="1411288"/>
              <a:ext cx="385763" cy="522288"/>
            </a:xfrm>
            <a:custGeom>
              <a:avLst/>
              <a:gdLst>
                <a:gd name="T0" fmla="*/ 75 w 81"/>
                <a:gd name="T1" fmla="*/ 18 h 110"/>
                <a:gd name="T2" fmla="*/ 30 w 81"/>
                <a:gd name="T3" fmla="*/ 18 h 110"/>
                <a:gd name="T4" fmla="*/ 26 w 81"/>
                <a:gd name="T5" fmla="*/ 42 h 110"/>
                <a:gd name="T6" fmla="*/ 26 w 81"/>
                <a:gd name="T7" fmla="*/ 42 h 110"/>
                <a:gd name="T8" fmla="*/ 47 w 81"/>
                <a:gd name="T9" fmla="*/ 34 h 110"/>
                <a:gd name="T10" fmla="*/ 81 w 81"/>
                <a:gd name="T11" fmla="*/ 71 h 110"/>
                <a:gd name="T12" fmla="*/ 40 w 81"/>
                <a:gd name="T13" fmla="*/ 110 h 110"/>
                <a:gd name="T14" fmla="*/ 0 w 81"/>
                <a:gd name="T15" fmla="*/ 76 h 110"/>
                <a:gd name="T16" fmla="*/ 22 w 81"/>
                <a:gd name="T17" fmla="*/ 76 h 110"/>
                <a:gd name="T18" fmla="*/ 40 w 81"/>
                <a:gd name="T19" fmla="*/ 92 h 110"/>
                <a:gd name="T20" fmla="*/ 59 w 81"/>
                <a:gd name="T21" fmla="*/ 71 h 110"/>
                <a:gd name="T22" fmla="*/ 40 w 81"/>
                <a:gd name="T23" fmla="*/ 51 h 110"/>
                <a:gd name="T24" fmla="*/ 23 w 81"/>
                <a:gd name="T25" fmla="*/ 59 h 110"/>
                <a:gd name="T26" fmla="*/ 4 w 81"/>
                <a:gd name="T27" fmla="*/ 59 h 110"/>
                <a:gd name="T28" fmla="*/ 14 w 81"/>
                <a:gd name="T29" fmla="*/ 0 h 110"/>
                <a:gd name="T30" fmla="*/ 75 w 81"/>
                <a:gd name="T31" fmla="*/ 0 h 110"/>
                <a:gd name="T32" fmla="*/ 75 w 81"/>
                <a:gd name="T33" fmla="*/ 18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1" h="110">
                  <a:moveTo>
                    <a:pt x="75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32" y="36"/>
                    <a:pt x="39" y="34"/>
                    <a:pt x="47" y="34"/>
                  </a:cubicBezTo>
                  <a:cubicBezTo>
                    <a:pt x="68" y="34"/>
                    <a:pt x="81" y="51"/>
                    <a:pt x="81" y="71"/>
                  </a:cubicBezTo>
                  <a:cubicBezTo>
                    <a:pt x="81" y="93"/>
                    <a:pt x="62" y="110"/>
                    <a:pt x="40" y="110"/>
                  </a:cubicBezTo>
                  <a:cubicBezTo>
                    <a:pt x="19" y="110"/>
                    <a:pt x="0" y="98"/>
                    <a:pt x="0" y="76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23" y="85"/>
                    <a:pt x="30" y="92"/>
                    <a:pt x="40" y="92"/>
                  </a:cubicBezTo>
                  <a:cubicBezTo>
                    <a:pt x="51" y="92"/>
                    <a:pt x="59" y="82"/>
                    <a:pt x="59" y="71"/>
                  </a:cubicBezTo>
                  <a:cubicBezTo>
                    <a:pt x="59" y="60"/>
                    <a:pt x="52" y="51"/>
                    <a:pt x="40" y="51"/>
                  </a:cubicBezTo>
                  <a:cubicBezTo>
                    <a:pt x="32" y="51"/>
                    <a:pt x="28" y="53"/>
                    <a:pt x="23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75" y="0"/>
                    <a:pt x="75" y="0"/>
                    <a:pt x="75" y="0"/>
                  </a:cubicBezTo>
                  <a:lnTo>
                    <a:pt x="75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60" name="Freeform 42">
              <a:extLst>
                <a:ext uri="{FF2B5EF4-FFF2-40B4-BE49-F238E27FC236}">
                  <a16:creationId xmlns:a16="http://schemas.microsoft.com/office/drawing/2014/main" id="{5929D3FA-37FE-6445-87A1-2D95D60A885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220325" y="2266951"/>
              <a:ext cx="366713" cy="366713"/>
            </a:xfrm>
            <a:custGeom>
              <a:avLst/>
              <a:gdLst>
                <a:gd name="T0" fmla="*/ 39 w 77"/>
                <a:gd name="T1" fmla="*/ 64 h 77"/>
                <a:gd name="T2" fmla="*/ 65 w 77"/>
                <a:gd name="T3" fmla="*/ 38 h 77"/>
                <a:gd name="T4" fmla="*/ 58 w 77"/>
                <a:gd name="T5" fmla="*/ 30 h 77"/>
                <a:gd name="T6" fmla="*/ 44 w 77"/>
                <a:gd name="T7" fmla="*/ 43 h 77"/>
                <a:gd name="T8" fmla="*/ 44 w 77"/>
                <a:gd name="T9" fmla="*/ 14 h 77"/>
                <a:gd name="T10" fmla="*/ 34 w 77"/>
                <a:gd name="T11" fmla="*/ 14 h 77"/>
                <a:gd name="T12" fmla="*/ 34 w 77"/>
                <a:gd name="T13" fmla="*/ 44 h 77"/>
                <a:gd name="T14" fmla="*/ 20 w 77"/>
                <a:gd name="T15" fmla="*/ 30 h 77"/>
                <a:gd name="T16" fmla="*/ 13 w 77"/>
                <a:gd name="T17" fmla="*/ 38 h 77"/>
                <a:gd name="T18" fmla="*/ 39 w 77"/>
                <a:gd name="T19" fmla="*/ 64 h 77"/>
                <a:gd name="T20" fmla="*/ 39 w 77"/>
                <a:gd name="T21" fmla="*/ 77 h 77"/>
                <a:gd name="T22" fmla="*/ 0 w 77"/>
                <a:gd name="T23" fmla="*/ 39 h 77"/>
                <a:gd name="T24" fmla="*/ 39 w 77"/>
                <a:gd name="T25" fmla="*/ 0 h 77"/>
                <a:gd name="T26" fmla="*/ 77 w 77"/>
                <a:gd name="T27" fmla="*/ 39 h 77"/>
                <a:gd name="T28" fmla="*/ 39 w 77"/>
                <a:gd name="T2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7" h="77">
                  <a:moveTo>
                    <a:pt x="39" y="64"/>
                  </a:moveTo>
                  <a:cubicBezTo>
                    <a:pt x="65" y="38"/>
                    <a:pt x="65" y="38"/>
                    <a:pt x="65" y="38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13" y="38"/>
                    <a:pt x="13" y="38"/>
                    <a:pt x="13" y="38"/>
                  </a:cubicBezTo>
                  <a:lnTo>
                    <a:pt x="39" y="64"/>
                  </a:lnTo>
                  <a:close/>
                  <a:moveTo>
                    <a:pt x="39" y="77"/>
                  </a:moveTo>
                  <a:cubicBezTo>
                    <a:pt x="18" y="77"/>
                    <a:pt x="0" y="60"/>
                    <a:pt x="0" y="39"/>
                  </a:cubicBezTo>
                  <a:cubicBezTo>
                    <a:pt x="0" y="18"/>
                    <a:pt x="18" y="0"/>
                    <a:pt x="39" y="0"/>
                  </a:cubicBezTo>
                  <a:cubicBezTo>
                    <a:pt x="60" y="0"/>
                    <a:pt x="77" y="18"/>
                    <a:pt x="77" y="39"/>
                  </a:cubicBezTo>
                  <a:cubicBezTo>
                    <a:pt x="77" y="60"/>
                    <a:pt x="60" y="77"/>
                    <a:pt x="39" y="7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61" name="Freeform 43">
              <a:extLst>
                <a:ext uri="{FF2B5EF4-FFF2-40B4-BE49-F238E27FC236}">
                  <a16:creationId xmlns:a16="http://schemas.microsoft.com/office/drawing/2014/main" id="{0D877428-11F7-5D41-AD9B-3983ACF6FC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220325" y="706438"/>
              <a:ext cx="366713" cy="366713"/>
            </a:xfrm>
            <a:custGeom>
              <a:avLst/>
              <a:gdLst>
                <a:gd name="T0" fmla="*/ 39 w 77"/>
                <a:gd name="T1" fmla="*/ 14 h 77"/>
                <a:gd name="T2" fmla="*/ 13 w 77"/>
                <a:gd name="T3" fmla="*/ 40 h 77"/>
                <a:gd name="T4" fmla="*/ 20 w 77"/>
                <a:gd name="T5" fmla="*/ 47 h 77"/>
                <a:gd name="T6" fmla="*/ 34 w 77"/>
                <a:gd name="T7" fmla="*/ 34 h 77"/>
                <a:gd name="T8" fmla="*/ 34 w 77"/>
                <a:gd name="T9" fmla="*/ 63 h 77"/>
                <a:gd name="T10" fmla="*/ 44 w 77"/>
                <a:gd name="T11" fmla="*/ 63 h 77"/>
                <a:gd name="T12" fmla="*/ 44 w 77"/>
                <a:gd name="T13" fmla="*/ 34 h 77"/>
                <a:gd name="T14" fmla="*/ 57 w 77"/>
                <a:gd name="T15" fmla="*/ 47 h 77"/>
                <a:gd name="T16" fmla="*/ 65 w 77"/>
                <a:gd name="T17" fmla="*/ 39 h 77"/>
                <a:gd name="T18" fmla="*/ 39 w 77"/>
                <a:gd name="T19" fmla="*/ 14 h 77"/>
                <a:gd name="T20" fmla="*/ 39 w 77"/>
                <a:gd name="T21" fmla="*/ 0 h 77"/>
                <a:gd name="T22" fmla="*/ 77 w 77"/>
                <a:gd name="T23" fmla="*/ 38 h 77"/>
                <a:gd name="T24" fmla="*/ 39 w 77"/>
                <a:gd name="T25" fmla="*/ 77 h 77"/>
                <a:gd name="T26" fmla="*/ 0 w 77"/>
                <a:gd name="T27" fmla="*/ 38 h 77"/>
                <a:gd name="T28" fmla="*/ 39 w 77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7" h="77">
                  <a:moveTo>
                    <a:pt x="39" y="14"/>
                  </a:moveTo>
                  <a:cubicBezTo>
                    <a:pt x="13" y="40"/>
                    <a:pt x="13" y="40"/>
                    <a:pt x="13" y="40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65" y="39"/>
                    <a:pt x="65" y="39"/>
                    <a:pt x="65" y="39"/>
                  </a:cubicBezTo>
                  <a:lnTo>
                    <a:pt x="39" y="14"/>
                  </a:lnTo>
                  <a:close/>
                  <a:moveTo>
                    <a:pt x="39" y="0"/>
                  </a:moveTo>
                  <a:cubicBezTo>
                    <a:pt x="60" y="0"/>
                    <a:pt x="77" y="17"/>
                    <a:pt x="77" y="38"/>
                  </a:cubicBezTo>
                  <a:cubicBezTo>
                    <a:pt x="77" y="60"/>
                    <a:pt x="60" y="77"/>
                    <a:pt x="39" y="77"/>
                  </a:cubicBezTo>
                  <a:cubicBezTo>
                    <a:pt x="18" y="77"/>
                    <a:pt x="0" y="60"/>
                    <a:pt x="0" y="38"/>
                  </a:cubicBezTo>
                  <a:cubicBezTo>
                    <a:pt x="0" y="17"/>
                    <a:pt x="18" y="0"/>
                    <a:pt x="3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</p:grpSp>
      <p:sp>
        <p:nvSpPr>
          <p:cNvPr id="19" name="Freeform 18">
            <a:extLst>
              <a:ext uri="{FF2B5EF4-FFF2-40B4-BE49-F238E27FC236}">
                <a16:creationId xmlns:a16="http://schemas.microsoft.com/office/drawing/2014/main" id="{9F4DBB8B-6851-CD47-8FF0-1A318AAFAA9B}"/>
              </a:ext>
            </a:extLst>
          </p:cNvPr>
          <p:cNvSpPr/>
          <p:nvPr userDrawn="1"/>
        </p:nvSpPr>
        <p:spPr>
          <a:xfrm>
            <a:off x="1060071" y="3800680"/>
            <a:ext cx="2152476" cy="1784704"/>
          </a:xfrm>
          <a:custGeom>
            <a:avLst/>
            <a:gdLst>
              <a:gd name="connsiteX0" fmla="*/ 0 w 2152475"/>
              <a:gd name="connsiteY0" fmla="*/ 0 h 1784703"/>
              <a:gd name="connsiteX1" fmla="*/ 208721 w 2152475"/>
              <a:gd name="connsiteY1" fmla="*/ 0 h 1784703"/>
              <a:gd name="connsiteX2" fmla="*/ 1943754 w 2152475"/>
              <a:gd name="connsiteY2" fmla="*/ 0 h 1784703"/>
              <a:gd name="connsiteX3" fmla="*/ 2152475 w 2152475"/>
              <a:gd name="connsiteY3" fmla="*/ 0 h 1784703"/>
              <a:gd name="connsiteX4" fmla="*/ 2152475 w 2152475"/>
              <a:gd name="connsiteY4" fmla="*/ 1675142 h 1784703"/>
              <a:gd name="connsiteX5" fmla="*/ 1927843 w 2152475"/>
              <a:gd name="connsiteY5" fmla="*/ 1784703 h 1784703"/>
              <a:gd name="connsiteX6" fmla="*/ 1719122 w 2152475"/>
              <a:gd name="connsiteY6" fmla="*/ 1784703 h 1784703"/>
              <a:gd name="connsiteX7" fmla="*/ 208721 w 2152475"/>
              <a:gd name="connsiteY7" fmla="*/ 1784703 h 1784703"/>
              <a:gd name="connsiteX8" fmla="*/ 0 w 2152475"/>
              <a:gd name="connsiteY8" fmla="*/ 1784703 h 178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2475" h="1784703">
                <a:moveTo>
                  <a:pt x="0" y="0"/>
                </a:moveTo>
                <a:lnTo>
                  <a:pt x="208721" y="0"/>
                </a:lnTo>
                <a:lnTo>
                  <a:pt x="1943754" y="0"/>
                </a:lnTo>
                <a:lnTo>
                  <a:pt x="2152475" y="0"/>
                </a:lnTo>
                <a:lnTo>
                  <a:pt x="2152475" y="1675142"/>
                </a:lnTo>
                <a:lnTo>
                  <a:pt x="1927843" y="1784703"/>
                </a:lnTo>
                <a:lnTo>
                  <a:pt x="1719122" y="1784703"/>
                </a:lnTo>
                <a:lnTo>
                  <a:pt x="208721" y="1784703"/>
                </a:lnTo>
                <a:lnTo>
                  <a:pt x="0" y="178470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9980" tIns="89980" rIns="89980" bIns="89980" rtlCol="0" anchor="t" anchorCtr="0">
            <a:noAutofit/>
          </a:bodyPr>
          <a:lstStyle/>
          <a:p>
            <a:pPr marL="0" marR="0" lvl="0" indent="0" algn="l" defTabSz="9141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3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Im</a:t>
            </a:r>
            <a:r>
              <a:rPr lang="en-GB" sz="13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3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Falle</a:t>
            </a:r>
            <a:r>
              <a:rPr lang="en-GB" sz="13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3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einer</a:t>
            </a:r>
            <a:r>
              <a:rPr lang="en-GB" sz="13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3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Evakuierung</a:t>
            </a:r>
            <a:r>
              <a:rPr lang="en-GB" sz="13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der </a:t>
            </a:r>
            <a:r>
              <a:rPr lang="en-GB" sz="13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Räumlichkeiten</a:t>
            </a:r>
            <a:r>
              <a:rPr lang="en-GB" sz="13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3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möchten</a:t>
            </a:r>
            <a:r>
              <a:rPr lang="en-GB" sz="13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3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wir</a:t>
            </a:r>
            <a:r>
              <a:rPr lang="en-GB" sz="13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auf </a:t>
            </a:r>
            <a:r>
              <a:rPr lang="en-GB" sz="13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folgende</a:t>
            </a:r>
            <a:r>
              <a:rPr lang="en-GB" sz="13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3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Sicherheitsmaßnahmen</a:t>
            </a:r>
            <a:r>
              <a:rPr lang="en-GB" sz="13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3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hinweisen</a:t>
            </a:r>
            <a:endParaRPr lang="en-GB" sz="130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87345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moment of safety – EN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E67885F-BCEC-1749-A260-D2F897D26B0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84089857"/>
              </p:ext>
            </p:extLst>
          </p:nvPr>
        </p:nvGraphicFramePr>
        <p:xfrm>
          <a:off x="-381965" y="-162047"/>
          <a:ext cx="12960000" cy="7200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44602022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44403836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23818125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9729242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19592083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291882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58407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208923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146129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50014114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150276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3076559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7740572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4146448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0692607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1899981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1171439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9547414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57296948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79706642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1636931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801334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59236718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7860233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1420187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7637052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577222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72464276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7836032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5804049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9654719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42847707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7752045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09547895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7467311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57527425"/>
                    </a:ext>
                  </a:extLst>
                </a:gridCol>
              </a:tblGrid>
              <a:tr h="360001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327233"/>
                  </a:ext>
                </a:extLst>
              </a:tr>
              <a:tr h="360001"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209294"/>
                  </a:ext>
                </a:extLst>
              </a:tr>
              <a:tr h="360001"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521029"/>
                  </a:ext>
                </a:extLst>
              </a:tr>
              <a:tr h="360001"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998905"/>
                  </a:ext>
                </a:extLst>
              </a:tr>
              <a:tr h="360001"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4192217"/>
                  </a:ext>
                </a:extLst>
              </a:tr>
              <a:tr h="360001"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7247306"/>
                  </a:ext>
                </a:extLst>
              </a:tr>
              <a:tr h="360001"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277970"/>
                  </a:ext>
                </a:extLst>
              </a:tr>
              <a:tr h="360001"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019654"/>
                  </a:ext>
                </a:extLst>
              </a:tr>
              <a:tr h="360001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633462"/>
                  </a:ext>
                </a:extLst>
              </a:tr>
              <a:tr h="360001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9931889"/>
                  </a:ext>
                </a:extLst>
              </a:tr>
              <a:tr h="360001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7001200"/>
                  </a:ext>
                </a:extLst>
              </a:tr>
              <a:tr h="360001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6815757"/>
                  </a:ext>
                </a:extLst>
              </a:tr>
              <a:tr h="360001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2396516"/>
                  </a:ext>
                </a:extLst>
              </a:tr>
              <a:tr h="360001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9584619"/>
                  </a:ext>
                </a:extLst>
              </a:tr>
              <a:tr h="360001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545620"/>
                  </a:ext>
                </a:extLst>
              </a:tr>
              <a:tr h="360001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9771666"/>
                  </a:ext>
                </a:extLst>
              </a:tr>
              <a:tr h="360001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368181"/>
                  </a:ext>
                </a:extLst>
              </a:tr>
              <a:tr h="360001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3880090"/>
                  </a:ext>
                </a:extLst>
              </a:tr>
              <a:tr h="360001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618276"/>
                  </a:ext>
                </a:extLst>
              </a:tr>
              <a:tr h="360001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7582817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698804F9-63D2-4E47-BA23-33EDABEB1C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840"/>
            <a:ext cx="12192000" cy="685632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BF4D80-E819-5E41-B246-897E352C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A6C73-F692-8347-8D18-CE15005FBA7E}" type="datetime4">
              <a:rPr lang="en-GB" smtClean="0"/>
              <a:t>27 November 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063E8E-0CFA-D84B-AB3C-9E3FB204D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Confidentiality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39F672-8510-8149-B7F9-2A0C7FCD28F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8279" y="6503587"/>
            <a:ext cx="946875" cy="17975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E8A92D-9473-0F4F-9A93-1417B6555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EA47-C16F-484F-9C0D-C4523DDA169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D07A67-894B-BE49-9EE1-4709FE1F59BB}"/>
              </a:ext>
            </a:extLst>
          </p:cNvPr>
          <p:cNvSpPr txBox="1"/>
          <p:nvPr userDrawn="1"/>
        </p:nvSpPr>
        <p:spPr>
          <a:xfrm>
            <a:off x="3209545" y="5239519"/>
            <a:ext cx="1792224" cy="792001"/>
          </a:xfrm>
          <a:prstGeom prst="rect">
            <a:avLst/>
          </a:prstGeom>
          <a:noFill/>
        </p:spPr>
        <p:txBody>
          <a:bodyPr wrap="square" lIns="35992" tIns="89980" rIns="35992" bIns="89980" rtlCol="0">
            <a:normAutofit/>
          </a:bodyPr>
          <a:lstStyle/>
          <a:p>
            <a:pPr algn="ctr"/>
            <a:r>
              <a:rPr lang="en-GB" sz="1400" b="1" kern="1200" dirty="0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Follow the escape route as indicated</a:t>
            </a:r>
            <a:endParaRPr lang="en-GB" sz="1400" kern="1200" dirty="0">
              <a:solidFill>
                <a:schemeClr val="accent5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BCA88F-F3F9-0543-83EC-627BF76C2BFA}"/>
              </a:ext>
            </a:extLst>
          </p:cNvPr>
          <p:cNvSpPr txBox="1"/>
          <p:nvPr userDrawn="1"/>
        </p:nvSpPr>
        <p:spPr>
          <a:xfrm>
            <a:off x="5385817" y="5239519"/>
            <a:ext cx="1792224" cy="792001"/>
          </a:xfrm>
          <a:prstGeom prst="rect">
            <a:avLst/>
          </a:prstGeom>
          <a:noFill/>
        </p:spPr>
        <p:txBody>
          <a:bodyPr wrap="square" lIns="35992" tIns="89980" rIns="35992" bIns="89980" rtlCol="0">
            <a:normAutofit/>
          </a:bodyPr>
          <a:lstStyle/>
          <a:p>
            <a:pPr algn="ctr"/>
            <a:r>
              <a:rPr lang="en-GB" sz="1400" b="1" kern="1200" dirty="0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Use the stairs</a:t>
            </a:r>
          </a:p>
          <a:p>
            <a:pPr algn="ctr"/>
            <a:r>
              <a:rPr lang="en-GB" sz="1400" b="1" kern="1200" dirty="0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instead of the lift</a:t>
            </a:r>
            <a:endParaRPr lang="en-GB" sz="1400" kern="1200" dirty="0">
              <a:solidFill>
                <a:schemeClr val="accent5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348F2-CDE5-5046-8D42-55DE4B56CDFC}"/>
              </a:ext>
            </a:extLst>
          </p:cNvPr>
          <p:cNvSpPr txBox="1"/>
          <p:nvPr userDrawn="1"/>
        </p:nvSpPr>
        <p:spPr>
          <a:xfrm>
            <a:off x="7525513" y="5239519"/>
            <a:ext cx="1792224" cy="792001"/>
          </a:xfrm>
          <a:prstGeom prst="rect">
            <a:avLst/>
          </a:prstGeom>
          <a:noFill/>
        </p:spPr>
        <p:txBody>
          <a:bodyPr wrap="square" lIns="35992" tIns="89980" rIns="35992" bIns="89980" rtlCol="0">
            <a:normAutofit/>
          </a:bodyPr>
          <a:lstStyle/>
          <a:p>
            <a:pPr algn="ctr"/>
            <a:r>
              <a:rPr lang="en-GB" sz="1400" b="1" kern="1200" dirty="0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Go to the</a:t>
            </a:r>
          </a:p>
          <a:p>
            <a:pPr algn="ctr"/>
            <a:r>
              <a:rPr lang="en-GB" sz="1400" b="1" kern="1200" dirty="0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assembly point</a:t>
            </a:r>
            <a:endParaRPr lang="en-GB" sz="1400" kern="1200" dirty="0">
              <a:solidFill>
                <a:schemeClr val="accent5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A12B6D-ADF2-0B4A-A03E-4184CD27AA46}"/>
              </a:ext>
            </a:extLst>
          </p:cNvPr>
          <p:cNvSpPr txBox="1"/>
          <p:nvPr userDrawn="1"/>
        </p:nvSpPr>
        <p:spPr>
          <a:xfrm>
            <a:off x="9710928" y="5239519"/>
            <a:ext cx="1792224" cy="792001"/>
          </a:xfrm>
          <a:prstGeom prst="rect">
            <a:avLst/>
          </a:prstGeom>
          <a:noFill/>
        </p:spPr>
        <p:txBody>
          <a:bodyPr wrap="square" lIns="35992" tIns="89980" rIns="35992" bIns="89980" rtlCol="0">
            <a:normAutofit fontScale="85000" lnSpcReduction="10000"/>
          </a:bodyPr>
          <a:lstStyle/>
          <a:p>
            <a:pPr algn="ctr"/>
            <a:r>
              <a:rPr lang="en-GB" sz="1400" b="1" kern="1200" dirty="0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Follow the instructions </a:t>
            </a:r>
          </a:p>
          <a:p>
            <a:pPr algn="ctr"/>
            <a:r>
              <a:rPr lang="en-GB" sz="1400" b="1" kern="1200" dirty="0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of the in-company emergency responder</a:t>
            </a:r>
            <a:endParaRPr lang="en-GB" sz="1400" kern="1200" dirty="0">
              <a:solidFill>
                <a:schemeClr val="accent5"/>
              </a:solidFill>
              <a:effectLst/>
              <a:latin typeface="+mn-lt"/>
              <a:ea typeface="+mn-ea"/>
              <a:cs typeface="+mn-cs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01350E3-C875-4D52-A8CC-971DB36D87C9}"/>
              </a:ext>
            </a:extLst>
          </p:cNvPr>
          <p:cNvGrpSpPr/>
          <p:nvPr userDrawn="1"/>
        </p:nvGrpSpPr>
        <p:grpSpPr>
          <a:xfrm>
            <a:off x="2805113" y="4438654"/>
            <a:ext cx="7162800" cy="142875"/>
            <a:chOff x="2805113" y="4438651"/>
            <a:chExt cx="7162800" cy="142875"/>
          </a:xfrm>
        </p:grpSpPr>
        <p:sp>
          <p:nvSpPr>
            <p:cNvPr id="8" name="Line 5">
              <a:extLst>
                <a:ext uri="{FF2B5EF4-FFF2-40B4-BE49-F238E27FC236}">
                  <a16:creationId xmlns:a16="http://schemas.microsoft.com/office/drawing/2014/main" id="{F5F983D4-03F1-4C78-B651-20217039EF5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2805113" y="4510088"/>
              <a:ext cx="7162800" cy="0"/>
            </a:xfrm>
            <a:prstGeom prst="line">
              <a:avLst/>
            </a:prstGeom>
            <a:noFill/>
            <a:ln w="19050" cap="flat">
              <a:solidFill>
                <a:srgbClr val="33A92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B238EFE-04A6-413D-A5FF-F15446A56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2075" y="4443413"/>
              <a:ext cx="71438" cy="138113"/>
            </a:xfrm>
            <a:custGeom>
              <a:avLst/>
              <a:gdLst>
                <a:gd name="T0" fmla="*/ 0 w 45"/>
                <a:gd name="T1" fmla="*/ 87 h 87"/>
                <a:gd name="T2" fmla="*/ 45 w 45"/>
                <a:gd name="T3" fmla="*/ 42 h 87"/>
                <a:gd name="T4" fmla="*/ 0 w 45"/>
                <a:gd name="T5" fmla="*/ 0 h 87"/>
                <a:gd name="T6" fmla="*/ 0 w 45"/>
                <a:gd name="T7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87">
                  <a:moveTo>
                    <a:pt x="0" y="87"/>
                  </a:moveTo>
                  <a:lnTo>
                    <a:pt x="45" y="42"/>
                  </a:lnTo>
                  <a:lnTo>
                    <a:pt x="0" y="0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33A9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56CF005-4BB8-4E34-9372-E4E1849407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15200" y="4443413"/>
              <a:ext cx="66675" cy="138113"/>
            </a:xfrm>
            <a:custGeom>
              <a:avLst/>
              <a:gdLst>
                <a:gd name="T0" fmla="*/ 0 w 42"/>
                <a:gd name="T1" fmla="*/ 87 h 87"/>
                <a:gd name="T2" fmla="*/ 42 w 42"/>
                <a:gd name="T3" fmla="*/ 42 h 87"/>
                <a:gd name="T4" fmla="*/ 0 w 42"/>
                <a:gd name="T5" fmla="*/ 0 h 87"/>
                <a:gd name="T6" fmla="*/ 0 w 42"/>
                <a:gd name="T7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87">
                  <a:moveTo>
                    <a:pt x="0" y="87"/>
                  </a:moveTo>
                  <a:lnTo>
                    <a:pt x="42" y="42"/>
                  </a:lnTo>
                  <a:lnTo>
                    <a:pt x="0" y="0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33A9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2254EF8A-CF7F-45E1-891D-454DD2ACC8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67850" y="4443413"/>
              <a:ext cx="66675" cy="138113"/>
            </a:xfrm>
            <a:custGeom>
              <a:avLst/>
              <a:gdLst>
                <a:gd name="T0" fmla="*/ 0 w 42"/>
                <a:gd name="T1" fmla="*/ 87 h 87"/>
                <a:gd name="T2" fmla="*/ 42 w 42"/>
                <a:gd name="T3" fmla="*/ 42 h 87"/>
                <a:gd name="T4" fmla="*/ 0 w 42"/>
                <a:gd name="T5" fmla="*/ 0 h 87"/>
                <a:gd name="T6" fmla="*/ 0 w 42"/>
                <a:gd name="T7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87">
                  <a:moveTo>
                    <a:pt x="0" y="87"/>
                  </a:moveTo>
                  <a:lnTo>
                    <a:pt x="42" y="42"/>
                  </a:lnTo>
                  <a:lnTo>
                    <a:pt x="0" y="0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33A9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D8C3574-C1F6-48BE-9973-F68D9BDB28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6113" y="4438651"/>
              <a:ext cx="71438" cy="138113"/>
            </a:xfrm>
            <a:custGeom>
              <a:avLst/>
              <a:gdLst>
                <a:gd name="T0" fmla="*/ 0 w 45"/>
                <a:gd name="T1" fmla="*/ 87 h 87"/>
                <a:gd name="T2" fmla="*/ 45 w 45"/>
                <a:gd name="T3" fmla="*/ 45 h 87"/>
                <a:gd name="T4" fmla="*/ 0 w 45"/>
                <a:gd name="T5" fmla="*/ 0 h 87"/>
                <a:gd name="T6" fmla="*/ 0 w 45"/>
                <a:gd name="T7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87">
                  <a:moveTo>
                    <a:pt x="0" y="87"/>
                  </a:moveTo>
                  <a:lnTo>
                    <a:pt x="45" y="45"/>
                  </a:lnTo>
                  <a:lnTo>
                    <a:pt x="0" y="0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33A9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</p:grpSp>
      <p:sp>
        <p:nvSpPr>
          <p:cNvPr id="44" name="Freeform 32">
            <a:extLst>
              <a:ext uri="{FF2B5EF4-FFF2-40B4-BE49-F238E27FC236}">
                <a16:creationId xmlns:a16="http://schemas.microsoft.com/office/drawing/2014/main" id="{F79DFD7D-C34D-4A09-9DB6-C5A0FCD283BF}"/>
              </a:ext>
            </a:extLst>
          </p:cNvPr>
          <p:cNvSpPr>
            <a:spLocks/>
          </p:cNvSpPr>
          <p:nvPr userDrawn="1"/>
        </p:nvSpPr>
        <p:spPr bwMode="auto">
          <a:xfrm>
            <a:off x="1052515" y="3800476"/>
            <a:ext cx="1804989" cy="1779588"/>
          </a:xfrm>
          <a:custGeom>
            <a:avLst/>
            <a:gdLst>
              <a:gd name="T0" fmla="*/ 1137 w 1137"/>
              <a:gd name="T1" fmla="*/ 0 h 1121"/>
              <a:gd name="T2" fmla="*/ 0 w 1137"/>
              <a:gd name="T3" fmla="*/ 3 h 1121"/>
              <a:gd name="T4" fmla="*/ 0 w 1137"/>
              <a:gd name="T5" fmla="*/ 1121 h 1121"/>
              <a:gd name="T6" fmla="*/ 930 w 1137"/>
              <a:gd name="T7" fmla="*/ 1118 h 1121"/>
              <a:gd name="T8" fmla="*/ 1137 w 1137"/>
              <a:gd name="T9" fmla="*/ 959 h 1121"/>
              <a:gd name="T10" fmla="*/ 1137 w 1137"/>
              <a:gd name="T11" fmla="*/ 0 h 1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37" h="1121">
                <a:moveTo>
                  <a:pt x="1137" y="0"/>
                </a:moveTo>
                <a:lnTo>
                  <a:pt x="0" y="3"/>
                </a:lnTo>
                <a:lnTo>
                  <a:pt x="0" y="1121"/>
                </a:lnTo>
                <a:lnTo>
                  <a:pt x="930" y="1118"/>
                </a:lnTo>
                <a:lnTo>
                  <a:pt x="1137" y="959"/>
                </a:lnTo>
                <a:lnTo>
                  <a:pt x="1137" y="0"/>
                </a:lnTo>
                <a:close/>
              </a:path>
            </a:pathLst>
          </a:custGeom>
          <a:solidFill>
            <a:srgbClr val="33A9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8" tIns="89980" rIns="91418" bIns="8998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We also draw attention to the following safety measures in case of evacuation of the premises</a:t>
            </a:r>
            <a:endParaRPr lang="en-GB" sz="140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406A367-B7C9-4CC6-8599-9C79739D9D20}"/>
              </a:ext>
            </a:extLst>
          </p:cNvPr>
          <p:cNvGrpSpPr/>
          <p:nvPr userDrawn="1"/>
        </p:nvGrpSpPr>
        <p:grpSpPr>
          <a:xfrm>
            <a:off x="3409953" y="3786188"/>
            <a:ext cx="1447799" cy="1447800"/>
            <a:chOff x="3409950" y="3786188"/>
            <a:chExt cx="1447800" cy="1447800"/>
          </a:xfrm>
        </p:grpSpPr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25E3B12F-5BA0-4F7F-A29A-1D612B2B43B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09950" y="3786188"/>
              <a:ext cx="1447800" cy="1447800"/>
            </a:xfrm>
            <a:prstGeom prst="ellipse">
              <a:avLst/>
            </a:prstGeom>
            <a:solidFill>
              <a:srgbClr val="33A9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5F84442C-6B01-4D3D-ABAB-06100B8A1D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8563" y="4114801"/>
              <a:ext cx="790575" cy="790575"/>
            </a:xfrm>
            <a:custGeom>
              <a:avLst/>
              <a:gdLst>
                <a:gd name="T0" fmla="*/ 148 w 166"/>
                <a:gd name="T1" fmla="*/ 96 h 166"/>
                <a:gd name="T2" fmla="*/ 148 w 166"/>
                <a:gd name="T3" fmla="*/ 166 h 166"/>
                <a:gd name="T4" fmla="*/ 166 w 166"/>
                <a:gd name="T5" fmla="*/ 166 h 166"/>
                <a:gd name="T6" fmla="*/ 166 w 166"/>
                <a:gd name="T7" fmla="*/ 0 h 166"/>
                <a:gd name="T8" fmla="*/ 0 w 166"/>
                <a:gd name="T9" fmla="*/ 0 h 166"/>
                <a:gd name="T10" fmla="*/ 0 w 166"/>
                <a:gd name="T11" fmla="*/ 166 h 166"/>
                <a:gd name="T12" fmla="*/ 58 w 166"/>
                <a:gd name="T13" fmla="*/ 166 h 166"/>
                <a:gd name="T14" fmla="*/ 58 w 166"/>
                <a:gd name="T15" fmla="*/ 142 h 166"/>
                <a:gd name="T16" fmla="*/ 39 w 166"/>
                <a:gd name="T17" fmla="*/ 142 h 166"/>
                <a:gd name="T18" fmla="*/ 39 w 166"/>
                <a:gd name="T19" fmla="*/ 121 h 166"/>
                <a:gd name="T20" fmla="*/ 58 w 166"/>
                <a:gd name="T21" fmla="*/ 121 h 166"/>
                <a:gd name="T22" fmla="*/ 58 w 166"/>
                <a:gd name="T23" fmla="*/ 15 h 166"/>
                <a:gd name="T24" fmla="*/ 148 w 166"/>
                <a:gd name="T25" fmla="*/ 15 h 166"/>
                <a:gd name="T26" fmla="*/ 148 w 166"/>
                <a:gd name="T27" fmla="*/ 86 h 166"/>
                <a:gd name="T28" fmla="*/ 135 w 166"/>
                <a:gd name="T29" fmla="*/ 86 h 166"/>
                <a:gd name="T30" fmla="*/ 122 w 166"/>
                <a:gd name="T31" fmla="*/ 64 h 166"/>
                <a:gd name="T32" fmla="*/ 124 w 166"/>
                <a:gd name="T33" fmla="*/ 58 h 166"/>
                <a:gd name="T34" fmla="*/ 124 w 166"/>
                <a:gd name="T35" fmla="*/ 58 h 166"/>
                <a:gd name="T36" fmla="*/ 134 w 166"/>
                <a:gd name="T37" fmla="*/ 49 h 166"/>
                <a:gd name="T38" fmla="*/ 126 w 166"/>
                <a:gd name="T39" fmla="*/ 33 h 166"/>
                <a:gd name="T40" fmla="*/ 110 w 166"/>
                <a:gd name="T41" fmla="*/ 41 h 166"/>
                <a:gd name="T42" fmla="*/ 113 w 166"/>
                <a:gd name="T43" fmla="*/ 53 h 166"/>
                <a:gd name="T44" fmla="*/ 113 w 166"/>
                <a:gd name="T45" fmla="*/ 53 h 166"/>
                <a:gd name="T46" fmla="*/ 114 w 166"/>
                <a:gd name="T47" fmla="*/ 57 h 166"/>
                <a:gd name="T48" fmla="*/ 111 w 166"/>
                <a:gd name="T49" fmla="*/ 58 h 166"/>
                <a:gd name="T50" fmla="*/ 80 w 166"/>
                <a:gd name="T51" fmla="*/ 58 h 166"/>
                <a:gd name="T52" fmla="*/ 75 w 166"/>
                <a:gd name="T53" fmla="*/ 62 h 166"/>
                <a:gd name="T54" fmla="*/ 64 w 166"/>
                <a:gd name="T55" fmla="*/ 84 h 166"/>
                <a:gd name="T56" fmla="*/ 73 w 166"/>
                <a:gd name="T57" fmla="*/ 84 h 166"/>
                <a:gd name="T58" fmla="*/ 81 w 166"/>
                <a:gd name="T59" fmla="*/ 69 h 166"/>
                <a:gd name="T60" fmla="*/ 95 w 166"/>
                <a:gd name="T61" fmla="*/ 69 h 166"/>
                <a:gd name="T62" fmla="*/ 97 w 166"/>
                <a:gd name="T63" fmla="*/ 72 h 166"/>
                <a:gd name="T64" fmla="*/ 72 w 166"/>
                <a:gd name="T65" fmla="*/ 126 h 166"/>
                <a:gd name="T66" fmla="*/ 44 w 166"/>
                <a:gd name="T67" fmla="*/ 126 h 166"/>
                <a:gd name="T68" fmla="*/ 44 w 166"/>
                <a:gd name="T69" fmla="*/ 137 h 166"/>
                <a:gd name="T70" fmla="*/ 75 w 166"/>
                <a:gd name="T71" fmla="*/ 137 h 166"/>
                <a:gd name="T72" fmla="*/ 81 w 166"/>
                <a:gd name="T73" fmla="*/ 134 h 166"/>
                <a:gd name="T74" fmla="*/ 95 w 166"/>
                <a:gd name="T75" fmla="*/ 112 h 166"/>
                <a:gd name="T76" fmla="*/ 114 w 166"/>
                <a:gd name="T77" fmla="*/ 166 h 166"/>
                <a:gd name="T78" fmla="*/ 125 w 166"/>
                <a:gd name="T79" fmla="*/ 166 h 166"/>
                <a:gd name="T80" fmla="*/ 109 w 166"/>
                <a:gd name="T81" fmla="*/ 104 h 166"/>
                <a:gd name="T82" fmla="*/ 110 w 166"/>
                <a:gd name="T83" fmla="*/ 97 h 166"/>
                <a:gd name="T84" fmla="*/ 118 w 166"/>
                <a:gd name="T85" fmla="*/ 78 h 166"/>
                <a:gd name="T86" fmla="*/ 127 w 166"/>
                <a:gd name="T87" fmla="*/ 93 h 166"/>
                <a:gd name="T88" fmla="*/ 132 w 166"/>
                <a:gd name="T89" fmla="*/ 96 h 166"/>
                <a:gd name="T90" fmla="*/ 148 w 166"/>
                <a:gd name="T91" fmla="*/ 9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6" h="166">
                  <a:moveTo>
                    <a:pt x="148" y="96"/>
                  </a:moveTo>
                  <a:cubicBezTo>
                    <a:pt x="148" y="166"/>
                    <a:pt x="148" y="166"/>
                    <a:pt x="148" y="166"/>
                  </a:cubicBezTo>
                  <a:cubicBezTo>
                    <a:pt x="166" y="166"/>
                    <a:pt x="166" y="166"/>
                    <a:pt x="166" y="166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58" y="166"/>
                    <a:pt x="58" y="166"/>
                    <a:pt x="58" y="166"/>
                  </a:cubicBezTo>
                  <a:cubicBezTo>
                    <a:pt x="58" y="142"/>
                    <a:pt x="58" y="142"/>
                    <a:pt x="58" y="142"/>
                  </a:cubicBezTo>
                  <a:cubicBezTo>
                    <a:pt x="39" y="142"/>
                    <a:pt x="39" y="142"/>
                    <a:pt x="39" y="142"/>
                  </a:cubicBezTo>
                  <a:cubicBezTo>
                    <a:pt x="39" y="121"/>
                    <a:pt x="39" y="121"/>
                    <a:pt x="39" y="121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8" y="86"/>
                    <a:pt x="148" y="86"/>
                    <a:pt x="148" y="86"/>
                  </a:cubicBezTo>
                  <a:cubicBezTo>
                    <a:pt x="135" y="86"/>
                    <a:pt x="135" y="86"/>
                    <a:pt x="135" y="86"/>
                  </a:cubicBezTo>
                  <a:cubicBezTo>
                    <a:pt x="135" y="86"/>
                    <a:pt x="124" y="67"/>
                    <a:pt x="122" y="64"/>
                  </a:cubicBezTo>
                  <a:cubicBezTo>
                    <a:pt x="120" y="60"/>
                    <a:pt x="122" y="58"/>
                    <a:pt x="124" y="58"/>
                  </a:cubicBezTo>
                  <a:cubicBezTo>
                    <a:pt x="124" y="58"/>
                    <a:pt x="124" y="58"/>
                    <a:pt x="124" y="58"/>
                  </a:cubicBezTo>
                  <a:cubicBezTo>
                    <a:pt x="129" y="57"/>
                    <a:pt x="133" y="54"/>
                    <a:pt x="134" y="49"/>
                  </a:cubicBezTo>
                  <a:cubicBezTo>
                    <a:pt x="136" y="43"/>
                    <a:pt x="133" y="35"/>
                    <a:pt x="126" y="33"/>
                  </a:cubicBezTo>
                  <a:cubicBezTo>
                    <a:pt x="120" y="31"/>
                    <a:pt x="112" y="34"/>
                    <a:pt x="110" y="41"/>
                  </a:cubicBezTo>
                  <a:cubicBezTo>
                    <a:pt x="109" y="45"/>
                    <a:pt x="110" y="50"/>
                    <a:pt x="113" y="53"/>
                  </a:cubicBezTo>
                  <a:cubicBezTo>
                    <a:pt x="113" y="53"/>
                    <a:pt x="113" y="53"/>
                    <a:pt x="113" y="53"/>
                  </a:cubicBezTo>
                  <a:cubicBezTo>
                    <a:pt x="113" y="54"/>
                    <a:pt x="114" y="55"/>
                    <a:pt x="114" y="57"/>
                  </a:cubicBezTo>
                  <a:cubicBezTo>
                    <a:pt x="114" y="58"/>
                    <a:pt x="113" y="58"/>
                    <a:pt x="111" y="58"/>
                  </a:cubicBezTo>
                  <a:cubicBezTo>
                    <a:pt x="80" y="58"/>
                    <a:pt x="80" y="58"/>
                    <a:pt x="80" y="58"/>
                  </a:cubicBezTo>
                  <a:cubicBezTo>
                    <a:pt x="78" y="58"/>
                    <a:pt x="75" y="60"/>
                    <a:pt x="75" y="62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81" y="69"/>
                    <a:pt x="81" y="69"/>
                    <a:pt x="81" y="69"/>
                  </a:cubicBezTo>
                  <a:cubicBezTo>
                    <a:pt x="95" y="69"/>
                    <a:pt x="95" y="69"/>
                    <a:pt x="95" y="69"/>
                  </a:cubicBezTo>
                  <a:cubicBezTo>
                    <a:pt x="97" y="69"/>
                    <a:pt x="98" y="70"/>
                    <a:pt x="97" y="72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44" y="126"/>
                    <a:pt x="44" y="126"/>
                    <a:pt x="44" y="126"/>
                  </a:cubicBezTo>
                  <a:cubicBezTo>
                    <a:pt x="44" y="137"/>
                    <a:pt x="44" y="137"/>
                    <a:pt x="44" y="137"/>
                  </a:cubicBezTo>
                  <a:cubicBezTo>
                    <a:pt x="75" y="137"/>
                    <a:pt x="75" y="137"/>
                    <a:pt x="75" y="137"/>
                  </a:cubicBezTo>
                  <a:cubicBezTo>
                    <a:pt x="77" y="137"/>
                    <a:pt x="80" y="135"/>
                    <a:pt x="81" y="134"/>
                  </a:cubicBezTo>
                  <a:cubicBezTo>
                    <a:pt x="95" y="112"/>
                    <a:pt x="95" y="112"/>
                    <a:pt x="95" y="112"/>
                  </a:cubicBezTo>
                  <a:cubicBezTo>
                    <a:pt x="114" y="166"/>
                    <a:pt x="114" y="166"/>
                    <a:pt x="114" y="166"/>
                  </a:cubicBezTo>
                  <a:cubicBezTo>
                    <a:pt x="125" y="166"/>
                    <a:pt x="125" y="166"/>
                    <a:pt x="125" y="166"/>
                  </a:cubicBezTo>
                  <a:cubicBezTo>
                    <a:pt x="109" y="104"/>
                    <a:pt x="109" y="104"/>
                    <a:pt x="109" y="104"/>
                  </a:cubicBezTo>
                  <a:cubicBezTo>
                    <a:pt x="109" y="102"/>
                    <a:pt x="109" y="99"/>
                    <a:pt x="110" y="97"/>
                  </a:cubicBezTo>
                  <a:cubicBezTo>
                    <a:pt x="118" y="78"/>
                    <a:pt x="118" y="78"/>
                    <a:pt x="118" y="78"/>
                  </a:cubicBezTo>
                  <a:cubicBezTo>
                    <a:pt x="127" y="93"/>
                    <a:pt x="127" y="93"/>
                    <a:pt x="127" y="93"/>
                  </a:cubicBezTo>
                  <a:cubicBezTo>
                    <a:pt x="128" y="95"/>
                    <a:pt x="130" y="96"/>
                    <a:pt x="132" y="96"/>
                  </a:cubicBezTo>
                  <a:cubicBezTo>
                    <a:pt x="148" y="96"/>
                    <a:pt x="148" y="96"/>
                    <a:pt x="148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2289A78-F110-424A-A218-3CAC6B1666D6}"/>
              </a:ext>
            </a:extLst>
          </p:cNvPr>
          <p:cNvGrpSpPr/>
          <p:nvPr userDrawn="1"/>
        </p:nvGrpSpPr>
        <p:grpSpPr>
          <a:xfrm>
            <a:off x="7724778" y="3786188"/>
            <a:ext cx="1452563" cy="1447800"/>
            <a:chOff x="7724775" y="3786188"/>
            <a:chExt cx="1452563" cy="1447800"/>
          </a:xfrm>
        </p:grpSpPr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3A7C9AF8-996D-469D-A90B-61C84FD888C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724775" y="3786188"/>
              <a:ext cx="1452563" cy="1447800"/>
            </a:xfrm>
            <a:prstGeom prst="ellipse">
              <a:avLst/>
            </a:prstGeom>
            <a:solidFill>
              <a:srgbClr val="33A9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2A64BE9-9077-4B97-AB3B-73067FD45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01025" y="4281488"/>
              <a:ext cx="519113" cy="409575"/>
            </a:xfrm>
            <a:custGeom>
              <a:avLst/>
              <a:gdLst>
                <a:gd name="T0" fmla="*/ 36 w 109"/>
                <a:gd name="T1" fmla="*/ 28 h 86"/>
                <a:gd name="T2" fmla="*/ 13 w 109"/>
                <a:gd name="T3" fmla="*/ 28 h 86"/>
                <a:gd name="T4" fmla="*/ 27 w 109"/>
                <a:gd name="T5" fmla="*/ 72 h 86"/>
                <a:gd name="T6" fmla="*/ 36 w 109"/>
                <a:gd name="T7" fmla="*/ 54 h 86"/>
                <a:gd name="T8" fmla="*/ 37 w 109"/>
                <a:gd name="T9" fmla="*/ 54 h 86"/>
                <a:gd name="T10" fmla="*/ 38 w 109"/>
                <a:gd name="T11" fmla="*/ 43 h 86"/>
                <a:gd name="T12" fmla="*/ 11 w 109"/>
                <a:gd name="T13" fmla="*/ 43 h 86"/>
                <a:gd name="T14" fmla="*/ 5 w 109"/>
                <a:gd name="T15" fmla="*/ 47 h 86"/>
                <a:gd name="T16" fmla="*/ 0 w 109"/>
                <a:gd name="T17" fmla="*/ 72 h 86"/>
                <a:gd name="T18" fmla="*/ 10 w 109"/>
                <a:gd name="T19" fmla="*/ 61 h 86"/>
                <a:gd name="T20" fmla="*/ 13 w 109"/>
                <a:gd name="T21" fmla="*/ 72 h 86"/>
                <a:gd name="T22" fmla="*/ 81 w 109"/>
                <a:gd name="T23" fmla="*/ 17 h 86"/>
                <a:gd name="T24" fmla="*/ 81 w 109"/>
                <a:gd name="T25" fmla="*/ 40 h 86"/>
                <a:gd name="T26" fmla="*/ 81 w 109"/>
                <a:gd name="T27" fmla="*/ 17 h 86"/>
                <a:gd name="T28" fmla="*/ 99 w 109"/>
                <a:gd name="T29" fmla="*/ 43 h 86"/>
                <a:gd name="T30" fmla="*/ 68 w 109"/>
                <a:gd name="T31" fmla="*/ 43 h 86"/>
                <a:gd name="T32" fmla="*/ 61 w 109"/>
                <a:gd name="T33" fmla="*/ 54 h 86"/>
                <a:gd name="T34" fmla="*/ 72 w 109"/>
                <a:gd name="T35" fmla="*/ 54 h 86"/>
                <a:gd name="T36" fmla="*/ 80 w 109"/>
                <a:gd name="T37" fmla="*/ 72 h 86"/>
                <a:gd name="T38" fmla="*/ 96 w 109"/>
                <a:gd name="T39" fmla="*/ 61 h 86"/>
                <a:gd name="T40" fmla="*/ 100 w 109"/>
                <a:gd name="T41" fmla="*/ 72 h 86"/>
                <a:gd name="T42" fmla="*/ 104 w 109"/>
                <a:gd name="T43" fmla="*/ 47 h 86"/>
                <a:gd name="T44" fmla="*/ 53 w 109"/>
                <a:gd name="T45" fmla="*/ 54 h 86"/>
                <a:gd name="T46" fmla="*/ 53 w 109"/>
                <a:gd name="T47" fmla="*/ 31 h 86"/>
                <a:gd name="T48" fmla="*/ 71 w 109"/>
                <a:gd name="T49" fmla="*/ 86 h 86"/>
                <a:gd name="T50" fmla="*/ 75 w 109"/>
                <a:gd name="T51" fmla="*/ 61 h 86"/>
                <a:gd name="T52" fmla="*/ 69 w 109"/>
                <a:gd name="T53" fmla="*/ 57 h 86"/>
                <a:gd name="T54" fmla="*/ 39 w 109"/>
                <a:gd name="T55" fmla="*/ 57 h 86"/>
                <a:gd name="T56" fmla="*/ 37 w 109"/>
                <a:gd name="T57" fmla="*/ 57 h 86"/>
                <a:gd name="T58" fmla="*/ 33 w 109"/>
                <a:gd name="T59" fmla="*/ 61 h 86"/>
                <a:gd name="T60" fmla="*/ 37 w 109"/>
                <a:gd name="T61" fmla="*/ 86 h 86"/>
                <a:gd name="T62" fmla="*/ 41 w 109"/>
                <a:gd name="T63" fmla="*/ 75 h 86"/>
                <a:gd name="T64" fmla="*/ 67 w 109"/>
                <a:gd name="T65" fmla="*/ 86 h 86"/>
                <a:gd name="T66" fmla="*/ 70 w 109"/>
                <a:gd name="T67" fmla="*/ 75 h 86"/>
                <a:gd name="T68" fmla="*/ 53 w 109"/>
                <a:gd name="T69" fmla="*/ 0 h 86"/>
                <a:gd name="T70" fmla="*/ 53 w 109"/>
                <a:gd name="T71" fmla="*/ 23 h 86"/>
                <a:gd name="T72" fmla="*/ 53 w 109"/>
                <a:gd name="T7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9" h="86">
                  <a:moveTo>
                    <a:pt x="25" y="17"/>
                  </a:moveTo>
                  <a:cubicBezTo>
                    <a:pt x="31" y="17"/>
                    <a:pt x="36" y="22"/>
                    <a:pt x="36" y="28"/>
                  </a:cubicBezTo>
                  <a:cubicBezTo>
                    <a:pt x="36" y="34"/>
                    <a:pt x="31" y="40"/>
                    <a:pt x="25" y="40"/>
                  </a:cubicBezTo>
                  <a:cubicBezTo>
                    <a:pt x="19" y="40"/>
                    <a:pt x="13" y="34"/>
                    <a:pt x="13" y="28"/>
                  </a:cubicBezTo>
                  <a:cubicBezTo>
                    <a:pt x="13" y="22"/>
                    <a:pt x="19" y="17"/>
                    <a:pt x="25" y="17"/>
                  </a:cubicBezTo>
                  <a:moveTo>
                    <a:pt x="27" y="72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30" y="57"/>
                    <a:pt x="33" y="55"/>
                    <a:pt x="36" y="54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1" y="51"/>
                    <a:pt x="38" y="47"/>
                    <a:pt x="38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7" y="43"/>
                    <a:pt x="5" y="45"/>
                    <a:pt x="5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9" y="72"/>
                    <a:pt x="9" y="72"/>
                    <a:pt x="9" y="72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27" y="72"/>
                    <a:pt x="27" y="72"/>
                    <a:pt x="27" y="72"/>
                  </a:cubicBezTo>
                  <a:close/>
                  <a:moveTo>
                    <a:pt x="81" y="17"/>
                  </a:moveTo>
                  <a:cubicBezTo>
                    <a:pt x="75" y="17"/>
                    <a:pt x="70" y="22"/>
                    <a:pt x="70" y="28"/>
                  </a:cubicBezTo>
                  <a:cubicBezTo>
                    <a:pt x="70" y="34"/>
                    <a:pt x="75" y="40"/>
                    <a:pt x="81" y="40"/>
                  </a:cubicBezTo>
                  <a:cubicBezTo>
                    <a:pt x="88" y="40"/>
                    <a:pt x="93" y="34"/>
                    <a:pt x="93" y="28"/>
                  </a:cubicBezTo>
                  <a:cubicBezTo>
                    <a:pt x="93" y="22"/>
                    <a:pt x="88" y="17"/>
                    <a:pt x="81" y="17"/>
                  </a:cubicBezTo>
                  <a:moveTo>
                    <a:pt x="104" y="47"/>
                  </a:moveTo>
                  <a:cubicBezTo>
                    <a:pt x="103" y="45"/>
                    <a:pt x="101" y="43"/>
                    <a:pt x="99" y="43"/>
                  </a:cubicBezTo>
                  <a:cubicBezTo>
                    <a:pt x="68" y="43"/>
                    <a:pt x="68" y="43"/>
                    <a:pt x="68" y="43"/>
                  </a:cubicBezTo>
                  <a:cubicBezTo>
                    <a:pt x="68" y="43"/>
                    <a:pt x="68" y="43"/>
                    <a:pt x="68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7"/>
                    <a:pt x="65" y="51"/>
                    <a:pt x="61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5" y="55"/>
                    <a:pt x="77" y="57"/>
                    <a:pt x="78" y="60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96" y="72"/>
                    <a:pt x="96" y="72"/>
                    <a:pt x="96" y="72"/>
                  </a:cubicBezTo>
                  <a:cubicBezTo>
                    <a:pt x="96" y="61"/>
                    <a:pt x="96" y="61"/>
                    <a:pt x="96" y="61"/>
                  </a:cubicBezTo>
                  <a:cubicBezTo>
                    <a:pt x="99" y="61"/>
                    <a:pt x="99" y="61"/>
                    <a:pt x="99" y="61"/>
                  </a:cubicBezTo>
                  <a:cubicBezTo>
                    <a:pt x="100" y="72"/>
                    <a:pt x="100" y="72"/>
                    <a:pt x="100" y="72"/>
                  </a:cubicBezTo>
                  <a:cubicBezTo>
                    <a:pt x="109" y="72"/>
                    <a:pt x="109" y="72"/>
                    <a:pt x="109" y="72"/>
                  </a:cubicBezTo>
                  <a:lnTo>
                    <a:pt x="104" y="47"/>
                  </a:lnTo>
                  <a:close/>
                  <a:moveTo>
                    <a:pt x="41" y="42"/>
                  </a:moveTo>
                  <a:cubicBezTo>
                    <a:pt x="41" y="48"/>
                    <a:pt x="46" y="54"/>
                    <a:pt x="53" y="54"/>
                  </a:cubicBezTo>
                  <a:cubicBezTo>
                    <a:pt x="59" y="54"/>
                    <a:pt x="64" y="48"/>
                    <a:pt x="64" y="42"/>
                  </a:cubicBezTo>
                  <a:cubicBezTo>
                    <a:pt x="64" y="36"/>
                    <a:pt x="59" y="31"/>
                    <a:pt x="53" y="31"/>
                  </a:cubicBezTo>
                  <a:cubicBezTo>
                    <a:pt x="46" y="31"/>
                    <a:pt x="41" y="36"/>
                    <a:pt x="41" y="42"/>
                  </a:cubicBezTo>
                  <a:moveTo>
                    <a:pt x="71" y="86"/>
                  </a:moveTo>
                  <a:cubicBezTo>
                    <a:pt x="80" y="86"/>
                    <a:pt x="80" y="86"/>
                    <a:pt x="80" y="86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5" y="59"/>
                    <a:pt x="73" y="57"/>
                    <a:pt x="70" y="57"/>
                  </a:cubicBezTo>
                  <a:cubicBezTo>
                    <a:pt x="69" y="57"/>
                    <a:pt x="69" y="57"/>
                    <a:pt x="69" y="57"/>
                  </a:cubicBezTo>
                  <a:cubicBezTo>
                    <a:pt x="69" y="57"/>
                    <a:pt x="69" y="57"/>
                    <a:pt x="69" y="57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5" y="57"/>
                    <a:pt x="33" y="59"/>
                    <a:pt x="33" y="61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41" y="75"/>
                    <a:pt x="41" y="75"/>
                    <a:pt x="41" y="75"/>
                  </a:cubicBezTo>
                  <a:cubicBezTo>
                    <a:pt x="41" y="86"/>
                    <a:pt x="41" y="86"/>
                    <a:pt x="41" y="86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7" y="75"/>
                    <a:pt x="67" y="75"/>
                    <a:pt x="67" y="75"/>
                  </a:cubicBezTo>
                  <a:cubicBezTo>
                    <a:pt x="70" y="75"/>
                    <a:pt x="70" y="75"/>
                    <a:pt x="70" y="75"/>
                  </a:cubicBezTo>
                  <a:lnTo>
                    <a:pt x="71" y="86"/>
                  </a:lnTo>
                  <a:close/>
                  <a:moveTo>
                    <a:pt x="53" y="0"/>
                  </a:moveTo>
                  <a:cubicBezTo>
                    <a:pt x="46" y="0"/>
                    <a:pt x="41" y="5"/>
                    <a:pt x="41" y="12"/>
                  </a:cubicBezTo>
                  <a:cubicBezTo>
                    <a:pt x="41" y="18"/>
                    <a:pt x="46" y="23"/>
                    <a:pt x="53" y="23"/>
                  </a:cubicBezTo>
                  <a:cubicBezTo>
                    <a:pt x="59" y="23"/>
                    <a:pt x="64" y="18"/>
                    <a:pt x="64" y="12"/>
                  </a:cubicBezTo>
                  <a:cubicBezTo>
                    <a:pt x="64" y="5"/>
                    <a:pt x="59" y="0"/>
                    <a:pt x="5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926234FA-6EA6-46DE-8150-518134AF0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34338" y="4090988"/>
              <a:ext cx="257175" cy="252413"/>
            </a:xfrm>
            <a:custGeom>
              <a:avLst/>
              <a:gdLst>
                <a:gd name="T0" fmla="*/ 120 w 162"/>
                <a:gd name="T1" fmla="*/ 30 h 159"/>
                <a:gd name="T2" fmla="*/ 120 w 162"/>
                <a:gd name="T3" fmla="*/ 90 h 159"/>
                <a:gd name="T4" fmla="*/ 30 w 162"/>
                <a:gd name="T5" fmla="*/ 0 h 159"/>
                <a:gd name="T6" fmla="*/ 0 w 162"/>
                <a:gd name="T7" fmla="*/ 27 h 159"/>
                <a:gd name="T8" fmla="*/ 93 w 162"/>
                <a:gd name="T9" fmla="*/ 120 h 159"/>
                <a:gd name="T10" fmla="*/ 30 w 162"/>
                <a:gd name="T11" fmla="*/ 120 h 159"/>
                <a:gd name="T12" fmla="*/ 69 w 162"/>
                <a:gd name="T13" fmla="*/ 159 h 159"/>
                <a:gd name="T14" fmla="*/ 162 w 162"/>
                <a:gd name="T15" fmla="*/ 159 h 159"/>
                <a:gd name="T16" fmla="*/ 162 w 162"/>
                <a:gd name="T17" fmla="*/ 69 h 159"/>
                <a:gd name="T18" fmla="*/ 120 w 162"/>
                <a:gd name="T19" fmla="*/ 3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2" h="159">
                  <a:moveTo>
                    <a:pt x="120" y="30"/>
                  </a:moveTo>
                  <a:lnTo>
                    <a:pt x="120" y="90"/>
                  </a:lnTo>
                  <a:lnTo>
                    <a:pt x="30" y="0"/>
                  </a:lnTo>
                  <a:lnTo>
                    <a:pt x="0" y="27"/>
                  </a:lnTo>
                  <a:lnTo>
                    <a:pt x="93" y="120"/>
                  </a:lnTo>
                  <a:lnTo>
                    <a:pt x="30" y="120"/>
                  </a:lnTo>
                  <a:lnTo>
                    <a:pt x="69" y="159"/>
                  </a:lnTo>
                  <a:lnTo>
                    <a:pt x="162" y="159"/>
                  </a:lnTo>
                  <a:lnTo>
                    <a:pt x="162" y="69"/>
                  </a:lnTo>
                  <a:lnTo>
                    <a:pt x="120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BF49A6BE-857A-47F0-99B8-470EEB6AC6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15363" y="4090988"/>
              <a:ext cx="252413" cy="252413"/>
            </a:xfrm>
            <a:custGeom>
              <a:avLst/>
              <a:gdLst>
                <a:gd name="T0" fmla="*/ 159 w 159"/>
                <a:gd name="T1" fmla="*/ 27 h 159"/>
                <a:gd name="T2" fmla="*/ 132 w 159"/>
                <a:gd name="T3" fmla="*/ 0 h 159"/>
                <a:gd name="T4" fmla="*/ 39 w 159"/>
                <a:gd name="T5" fmla="*/ 90 h 159"/>
                <a:gd name="T6" fmla="*/ 39 w 159"/>
                <a:gd name="T7" fmla="*/ 30 h 159"/>
                <a:gd name="T8" fmla="*/ 0 w 159"/>
                <a:gd name="T9" fmla="*/ 69 h 159"/>
                <a:gd name="T10" fmla="*/ 0 w 159"/>
                <a:gd name="T11" fmla="*/ 159 h 159"/>
                <a:gd name="T12" fmla="*/ 90 w 159"/>
                <a:gd name="T13" fmla="*/ 159 h 159"/>
                <a:gd name="T14" fmla="*/ 129 w 159"/>
                <a:gd name="T15" fmla="*/ 120 h 159"/>
                <a:gd name="T16" fmla="*/ 66 w 159"/>
                <a:gd name="T17" fmla="*/ 120 h 159"/>
                <a:gd name="T18" fmla="*/ 159 w 159"/>
                <a:gd name="T19" fmla="*/ 27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59">
                  <a:moveTo>
                    <a:pt x="159" y="27"/>
                  </a:moveTo>
                  <a:lnTo>
                    <a:pt x="132" y="0"/>
                  </a:lnTo>
                  <a:lnTo>
                    <a:pt x="39" y="90"/>
                  </a:lnTo>
                  <a:lnTo>
                    <a:pt x="39" y="30"/>
                  </a:lnTo>
                  <a:lnTo>
                    <a:pt x="0" y="69"/>
                  </a:lnTo>
                  <a:lnTo>
                    <a:pt x="0" y="159"/>
                  </a:lnTo>
                  <a:lnTo>
                    <a:pt x="90" y="159"/>
                  </a:lnTo>
                  <a:lnTo>
                    <a:pt x="129" y="120"/>
                  </a:lnTo>
                  <a:lnTo>
                    <a:pt x="66" y="120"/>
                  </a:lnTo>
                  <a:lnTo>
                    <a:pt x="159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50FF08F2-77ED-4B9A-9727-5CFFAE45FA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34338" y="4676776"/>
              <a:ext cx="257175" cy="252413"/>
            </a:xfrm>
            <a:custGeom>
              <a:avLst/>
              <a:gdLst>
                <a:gd name="T0" fmla="*/ 69 w 162"/>
                <a:gd name="T1" fmla="*/ 0 h 159"/>
                <a:gd name="T2" fmla="*/ 30 w 162"/>
                <a:gd name="T3" fmla="*/ 39 h 159"/>
                <a:gd name="T4" fmla="*/ 93 w 162"/>
                <a:gd name="T5" fmla="*/ 39 h 159"/>
                <a:gd name="T6" fmla="*/ 0 w 162"/>
                <a:gd name="T7" fmla="*/ 132 h 159"/>
                <a:gd name="T8" fmla="*/ 30 w 162"/>
                <a:gd name="T9" fmla="*/ 159 h 159"/>
                <a:gd name="T10" fmla="*/ 120 w 162"/>
                <a:gd name="T11" fmla="*/ 69 h 159"/>
                <a:gd name="T12" fmla="*/ 120 w 162"/>
                <a:gd name="T13" fmla="*/ 129 h 159"/>
                <a:gd name="T14" fmla="*/ 162 w 162"/>
                <a:gd name="T15" fmla="*/ 90 h 159"/>
                <a:gd name="T16" fmla="*/ 162 w 162"/>
                <a:gd name="T17" fmla="*/ 0 h 159"/>
                <a:gd name="T18" fmla="*/ 69 w 162"/>
                <a:gd name="T1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2" h="159">
                  <a:moveTo>
                    <a:pt x="69" y="0"/>
                  </a:moveTo>
                  <a:lnTo>
                    <a:pt x="30" y="39"/>
                  </a:lnTo>
                  <a:lnTo>
                    <a:pt x="93" y="39"/>
                  </a:lnTo>
                  <a:lnTo>
                    <a:pt x="0" y="132"/>
                  </a:lnTo>
                  <a:lnTo>
                    <a:pt x="30" y="159"/>
                  </a:lnTo>
                  <a:lnTo>
                    <a:pt x="120" y="69"/>
                  </a:lnTo>
                  <a:lnTo>
                    <a:pt x="120" y="129"/>
                  </a:lnTo>
                  <a:lnTo>
                    <a:pt x="162" y="90"/>
                  </a:lnTo>
                  <a:lnTo>
                    <a:pt x="162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26D3115F-7A3D-47EF-BCCC-236108AF2C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15363" y="4676776"/>
              <a:ext cx="252413" cy="252413"/>
            </a:xfrm>
            <a:custGeom>
              <a:avLst/>
              <a:gdLst>
                <a:gd name="T0" fmla="*/ 159 w 159"/>
                <a:gd name="T1" fmla="*/ 132 h 159"/>
                <a:gd name="T2" fmla="*/ 66 w 159"/>
                <a:gd name="T3" fmla="*/ 39 h 159"/>
                <a:gd name="T4" fmla="*/ 129 w 159"/>
                <a:gd name="T5" fmla="*/ 39 h 159"/>
                <a:gd name="T6" fmla="*/ 90 w 159"/>
                <a:gd name="T7" fmla="*/ 0 h 159"/>
                <a:gd name="T8" fmla="*/ 0 w 159"/>
                <a:gd name="T9" fmla="*/ 0 h 159"/>
                <a:gd name="T10" fmla="*/ 0 w 159"/>
                <a:gd name="T11" fmla="*/ 90 h 159"/>
                <a:gd name="T12" fmla="*/ 39 w 159"/>
                <a:gd name="T13" fmla="*/ 129 h 159"/>
                <a:gd name="T14" fmla="*/ 39 w 159"/>
                <a:gd name="T15" fmla="*/ 69 h 159"/>
                <a:gd name="T16" fmla="*/ 132 w 159"/>
                <a:gd name="T17" fmla="*/ 159 h 159"/>
                <a:gd name="T18" fmla="*/ 159 w 159"/>
                <a:gd name="T19" fmla="*/ 132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59">
                  <a:moveTo>
                    <a:pt x="159" y="132"/>
                  </a:moveTo>
                  <a:lnTo>
                    <a:pt x="66" y="39"/>
                  </a:lnTo>
                  <a:lnTo>
                    <a:pt x="129" y="39"/>
                  </a:lnTo>
                  <a:lnTo>
                    <a:pt x="90" y="0"/>
                  </a:lnTo>
                  <a:lnTo>
                    <a:pt x="0" y="0"/>
                  </a:lnTo>
                  <a:lnTo>
                    <a:pt x="0" y="90"/>
                  </a:lnTo>
                  <a:lnTo>
                    <a:pt x="39" y="129"/>
                  </a:lnTo>
                  <a:lnTo>
                    <a:pt x="39" y="69"/>
                  </a:lnTo>
                  <a:lnTo>
                    <a:pt x="132" y="159"/>
                  </a:lnTo>
                  <a:lnTo>
                    <a:pt x="159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9E4055F-DDA7-4E48-8064-F9A0AA067C8B}"/>
              </a:ext>
            </a:extLst>
          </p:cNvPr>
          <p:cNvGrpSpPr/>
          <p:nvPr userDrawn="1"/>
        </p:nvGrpSpPr>
        <p:grpSpPr>
          <a:xfrm>
            <a:off x="9896478" y="3786188"/>
            <a:ext cx="1452563" cy="1447800"/>
            <a:chOff x="9896475" y="3786188"/>
            <a:chExt cx="1452563" cy="1447800"/>
          </a:xfrm>
        </p:grpSpPr>
        <p:sp>
          <p:nvSpPr>
            <p:cNvPr id="34" name="Oval 22">
              <a:extLst>
                <a:ext uri="{FF2B5EF4-FFF2-40B4-BE49-F238E27FC236}">
                  <a16:creationId xmlns:a16="http://schemas.microsoft.com/office/drawing/2014/main" id="{CF41524D-F252-4C79-993F-870D763AD46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896475" y="3786188"/>
              <a:ext cx="1452563" cy="1447800"/>
            </a:xfrm>
            <a:prstGeom prst="ellipse">
              <a:avLst/>
            </a:prstGeom>
            <a:solidFill>
              <a:srgbClr val="75A8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0D5C9973-FBEA-401B-AD19-57F9ED73F0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410825" y="3990976"/>
              <a:ext cx="581025" cy="1114425"/>
            </a:xfrm>
            <a:custGeom>
              <a:avLst/>
              <a:gdLst>
                <a:gd name="T0" fmla="*/ 85 w 122"/>
                <a:gd name="T1" fmla="*/ 80 h 234"/>
                <a:gd name="T2" fmla="*/ 79 w 122"/>
                <a:gd name="T3" fmla="*/ 154 h 234"/>
                <a:gd name="T4" fmla="*/ 72 w 122"/>
                <a:gd name="T5" fmla="*/ 148 h 234"/>
                <a:gd name="T6" fmla="*/ 70 w 122"/>
                <a:gd name="T7" fmla="*/ 83 h 234"/>
                <a:gd name="T8" fmla="*/ 69 w 122"/>
                <a:gd name="T9" fmla="*/ 123 h 234"/>
                <a:gd name="T10" fmla="*/ 69 w 122"/>
                <a:gd name="T11" fmla="*/ 158 h 234"/>
                <a:gd name="T12" fmla="*/ 69 w 122"/>
                <a:gd name="T13" fmla="*/ 225 h 234"/>
                <a:gd name="T14" fmla="*/ 56 w 122"/>
                <a:gd name="T15" fmla="*/ 234 h 234"/>
                <a:gd name="T16" fmla="*/ 47 w 122"/>
                <a:gd name="T17" fmla="*/ 170 h 234"/>
                <a:gd name="T18" fmla="*/ 47 w 122"/>
                <a:gd name="T19" fmla="*/ 142 h 234"/>
                <a:gd name="T20" fmla="*/ 38 w 122"/>
                <a:gd name="T21" fmla="*/ 143 h 234"/>
                <a:gd name="T22" fmla="*/ 38 w 122"/>
                <a:gd name="T23" fmla="*/ 169 h 234"/>
                <a:gd name="T24" fmla="*/ 29 w 122"/>
                <a:gd name="T25" fmla="*/ 234 h 234"/>
                <a:gd name="T26" fmla="*/ 17 w 122"/>
                <a:gd name="T27" fmla="*/ 225 h 234"/>
                <a:gd name="T28" fmla="*/ 17 w 122"/>
                <a:gd name="T29" fmla="*/ 158 h 234"/>
                <a:gd name="T30" fmla="*/ 17 w 122"/>
                <a:gd name="T31" fmla="*/ 147 h 234"/>
                <a:gd name="T32" fmla="*/ 15 w 122"/>
                <a:gd name="T33" fmla="*/ 83 h 234"/>
                <a:gd name="T34" fmla="*/ 13 w 122"/>
                <a:gd name="T35" fmla="*/ 148 h 234"/>
                <a:gd name="T36" fmla="*/ 7 w 122"/>
                <a:gd name="T37" fmla="*/ 154 h 234"/>
                <a:gd name="T38" fmla="*/ 0 w 122"/>
                <a:gd name="T39" fmla="*/ 148 h 234"/>
                <a:gd name="T40" fmla="*/ 24 w 122"/>
                <a:gd name="T41" fmla="*/ 56 h 234"/>
                <a:gd name="T42" fmla="*/ 27 w 122"/>
                <a:gd name="T43" fmla="*/ 56 h 234"/>
                <a:gd name="T44" fmla="*/ 58 w 122"/>
                <a:gd name="T45" fmla="*/ 56 h 234"/>
                <a:gd name="T46" fmla="*/ 19 w 122"/>
                <a:gd name="T47" fmla="*/ 27 h 234"/>
                <a:gd name="T48" fmla="*/ 66 w 122"/>
                <a:gd name="T49" fmla="*/ 27 h 234"/>
                <a:gd name="T50" fmla="*/ 20 w 122"/>
                <a:gd name="T51" fmla="*/ 24 h 234"/>
                <a:gd name="T52" fmla="*/ 102 w 122"/>
                <a:gd name="T53" fmla="*/ 32 h 234"/>
                <a:gd name="T54" fmla="*/ 98 w 122"/>
                <a:gd name="T55" fmla="*/ 36 h 234"/>
                <a:gd name="T56" fmla="*/ 102 w 122"/>
                <a:gd name="T57" fmla="*/ 32 h 234"/>
                <a:gd name="T58" fmla="*/ 99 w 122"/>
                <a:gd name="T59" fmla="*/ 29 h 234"/>
                <a:gd name="T60" fmla="*/ 102 w 122"/>
                <a:gd name="T61" fmla="*/ 17 h 234"/>
                <a:gd name="T62" fmla="*/ 98 w 122"/>
                <a:gd name="T63" fmla="*/ 9 h 234"/>
                <a:gd name="T64" fmla="*/ 114 w 122"/>
                <a:gd name="T65" fmla="*/ 8 h 234"/>
                <a:gd name="T66" fmla="*/ 90 w 122"/>
                <a:gd name="T67" fmla="*/ 40 h 234"/>
                <a:gd name="T68" fmla="*/ 82 w 122"/>
                <a:gd name="T69" fmla="*/ 33 h 234"/>
                <a:gd name="T70" fmla="*/ 114 w 122"/>
                <a:gd name="T71" fmla="*/ 8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2" h="234">
                  <a:moveTo>
                    <a:pt x="62" y="56"/>
                  </a:moveTo>
                  <a:cubicBezTo>
                    <a:pt x="74" y="56"/>
                    <a:pt x="85" y="67"/>
                    <a:pt x="85" y="80"/>
                  </a:cubicBezTo>
                  <a:cubicBezTo>
                    <a:pt x="85" y="147"/>
                    <a:pt x="85" y="147"/>
                    <a:pt x="85" y="147"/>
                  </a:cubicBezTo>
                  <a:cubicBezTo>
                    <a:pt x="85" y="151"/>
                    <a:pt x="82" y="154"/>
                    <a:pt x="79" y="154"/>
                  </a:cubicBezTo>
                  <a:cubicBezTo>
                    <a:pt x="75" y="155"/>
                    <a:pt x="72" y="152"/>
                    <a:pt x="72" y="148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72" y="84"/>
                    <a:pt x="71" y="83"/>
                    <a:pt x="70" y="83"/>
                  </a:cubicBezTo>
                  <a:cubicBezTo>
                    <a:pt x="69" y="83"/>
                    <a:pt x="69" y="83"/>
                    <a:pt x="69" y="84"/>
                  </a:cubicBezTo>
                  <a:cubicBezTo>
                    <a:pt x="69" y="123"/>
                    <a:pt x="69" y="123"/>
                    <a:pt x="69" y="123"/>
                  </a:cubicBezTo>
                  <a:cubicBezTo>
                    <a:pt x="69" y="123"/>
                    <a:pt x="69" y="123"/>
                    <a:pt x="69" y="123"/>
                  </a:cubicBezTo>
                  <a:cubicBezTo>
                    <a:pt x="69" y="158"/>
                    <a:pt x="69" y="158"/>
                    <a:pt x="69" y="158"/>
                  </a:cubicBezTo>
                  <a:cubicBezTo>
                    <a:pt x="69" y="168"/>
                    <a:pt x="69" y="168"/>
                    <a:pt x="69" y="168"/>
                  </a:cubicBezTo>
                  <a:cubicBezTo>
                    <a:pt x="69" y="225"/>
                    <a:pt x="69" y="225"/>
                    <a:pt x="69" y="225"/>
                  </a:cubicBezTo>
                  <a:cubicBezTo>
                    <a:pt x="69" y="230"/>
                    <a:pt x="64" y="234"/>
                    <a:pt x="59" y="234"/>
                  </a:cubicBezTo>
                  <a:cubicBezTo>
                    <a:pt x="56" y="234"/>
                    <a:pt x="56" y="234"/>
                    <a:pt x="56" y="234"/>
                  </a:cubicBezTo>
                  <a:cubicBezTo>
                    <a:pt x="51" y="234"/>
                    <a:pt x="47" y="230"/>
                    <a:pt x="47" y="225"/>
                  </a:cubicBezTo>
                  <a:cubicBezTo>
                    <a:pt x="47" y="170"/>
                    <a:pt x="47" y="170"/>
                    <a:pt x="47" y="170"/>
                  </a:cubicBezTo>
                  <a:cubicBezTo>
                    <a:pt x="47" y="161"/>
                    <a:pt x="47" y="161"/>
                    <a:pt x="47" y="161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0"/>
                    <a:pt x="45" y="138"/>
                    <a:pt x="42" y="138"/>
                  </a:cubicBezTo>
                  <a:cubicBezTo>
                    <a:pt x="40" y="138"/>
                    <a:pt x="38" y="140"/>
                    <a:pt x="38" y="143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8" y="169"/>
                    <a:pt x="38" y="169"/>
                    <a:pt x="38" y="169"/>
                  </a:cubicBezTo>
                  <a:cubicBezTo>
                    <a:pt x="38" y="225"/>
                    <a:pt x="38" y="225"/>
                    <a:pt x="38" y="225"/>
                  </a:cubicBezTo>
                  <a:cubicBezTo>
                    <a:pt x="38" y="230"/>
                    <a:pt x="34" y="234"/>
                    <a:pt x="29" y="234"/>
                  </a:cubicBezTo>
                  <a:cubicBezTo>
                    <a:pt x="26" y="234"/>
                    <a:pt x="26" y="234"/>
                    <a:pt x="26" y="234"/>
                  </a:cubicBezTo>
                  <a:cubicBezTo>
                    <a:pt x="21" y="234"/>
                    <a:pt x="17" y="230"/>
                    <a:pt x="17" y="225"/>
                  </a:cubicBezTo>
                  <a:cubicBezTo>
                    <a:pt x="17" y="162"/>
                    <a:pt x="17" y="162"/>
                    <a:pt x="17" y="162"/>
                  </a:cubicBezTo>
                  <a:cubicBezTo>
                    <a:pt x="17" y="158"/>
                    <a:pt x="17" y="158"/>
                    <a:pt x="17" y="158"/>
                  </a:cubicBezTo>
                  <a:cubicBezTo>
                    <a:pt x="17" y="149"/>
                    <a:pt x="17" y="149"/>
                    <a:pt x="17" y="149"/>
                  </a:cubicBezTo>
                  <a:cubicBezTo>
                    <a:pt x="17" y="147"/>
                    <a:pt x="17" y="147"/>
                    <a:pt x="17" y="147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4"/>
                    <a:pt x="16" y="83"/>
                    <a:pt x="15" y="83"/>
                  </a:cubicBezTo>
                  <a:cubicBezTo>
                    <a:pt x="14" y="83"/>
                    <a:pt x="13" y="84"/>
                    <a:pt x="13" y="85"/>
                  </a:cubicBezTo>
                  <a:cubicBezTo>
                    <a:pt x="13" y="148"/>
                    <a:pt x="13" y="148"/>
                    <a:pt x="13" y="148"/>
                  </a:cubicBezTo>
                  <a:cubicBezTo>
                    <a:pt x="13" y="148"/>
                    <a:pt x="13" y="148"/>
                    <a:pt x="13" y="148"/>
                  </a:cubicBezTo>
                  <a:cubicBezTo>
                    <a:pt x="13" y="151"/>
                    <a:pt x="10" y="154"/>
                    <a:pt x="7" y="154"/>
                  </a:cubicBezTo>
                  <a:cubicBezTo>
                    <a:pt x="3" y="154"/>
                    <a:pt x="0" y="151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67"/>
                    <a:pt x="11" y="56"/>
                    <a:pt x="24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2" y="56"/>
                    <a:pt x="62" y="56"/>
                    <a:pt x="62" y="56"/>
                  </a:cubicBezTo>
                  <a:moveTo>
                    <a:pt x="19" y="27"/>
                  </a:moveTo>
                  <a:cubicBezTo>
                    <a:pt x="19" y="40"/>
                    <a:pt x="30" y="50"/>
                    <a:pt x="43" y="50"/>
                  </a:cubicBezTo>
                  <a:cubicBezTo>
                    <a:pt x="55" y="50"/>
                    <a:pt x="66" y="40"/>
                    <a:pt x="66" y="27"/>
                  </a:cubicBezTo>
                  <a:cubicBezTo>
                    <a:pt x="66" y="26"/>
                    <a:pt x="66" y="25"/>
                    <a:pt x="66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9" y="25"/>
                    <a:pt x="19" y="26"/>
                    <a:pt x="19" y="27"/>
                  </a:cubicBezTo>
                  <a:moveTo>
                    <a:pt x="102" y="32"/>
                  </a:moveTo>
                  <a:cubicBezTo>
                    <a:pt x="98" y="32"/>
                    <a:pt x="98" y="32"/>
                    <a:pt x="98" y="32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102" y="36"/>
                    <a:pt x="102" y="36"/>
                    <a:pt x="102" y="36"/>
                  </a:cubicBezTo>
                  <a:lnTo>
                    <a:pt x="102" y="32"/>
                  </a:lnTo>
                  <a:close/>
                  <a:moveTo>
                    <a:pt x="98" y="17"/>
                  </a:moveTo>
                  <a:cubicBezTo>
                    <a:pt x="99" y="29"/>
                    <a:pt x="99" y="29"/>
                    <a:pt x="99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2" y="17"/>
                    <a:pt x="102" y="17"/>
                    <a:pt x="102" y="17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98" y="9"/>
                    <a:pt x="98" y="9"/>
                    <a:pt x="98" y="9"/>
                  </a:cubicBezTo>
                  <a:lnTo>
                    <a:pt x="98" y="17"/>
                  </a:lnTo>
                  <a:close/>
                  <a:moveTo>
                    <a:pt x="114" y="8"/>
                  </a:moveTo>
                  <a:cubicBezTo>
                    <a:pt x="122" y="16"/>
                    <a:pt x="122" y="29"/>
                    <a:pt x="114" y="37"/>
                  </a:cubicBezTo>
                  <a:cubicBezTo>
                    <a:pt x="108" y="44"/>
                    <a:pt x="98" y="45"/>
                    <a:pt x="90" y="40"/>
                  </a:cubicBezTo>
                  <a:cubicBezTo>
                    <a:pt x="78" y="44"/>
                    <a:pt x="78" y="44"/>
                    <a:pt x="78" y="4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78" y="25"/>
                    <a:pt x="79" y="15"/>
                    <a:pt x="86" y="8"/>
                  </a:cubicBezTo>
                  <a:cubicBezTo>
                    <a:pt x="94" y="0"/>
                    <a:pt x="107" y="0"/>
                    <a:pt x="114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887B01B9-65D1-4850-82B5-2C782D436E3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477500" y="4252913"/>
              <a:ext cx="271463" cy="314325"/>
            </a:xfrm>
            <a:custGeom>
              <a:avLst/>
              <a:gdLst>
                <a:gd name="T0" fmla="*/ 27 w 57"/>
                <a:gd name="T1" fmla="*/ 42 h 66"/>
                <a:gd name="T2" fmla="*/ 27 w 57"/>
                <a:gd name="T3" fmla="*/ 46 h 66"/>
                <a:gd name="T4" fmla="*/ 27 w 57"/>
                <a:gd name="T5" fmla="*/ 59 h 66"/>
                <a:gd name="T6" fmla="*/ 0 w 57"/>
                <a:gd name="T7" fmla="*/ 60 h 66"/>
                <a:gd name="T8" fmla="*/ 0 w 57"/>
                <a:gd name="T9" fmla="*/ 56 h 66"/>
                <a:gd name="T10" fmla="*/ 0 w 57"/>
                <a:gd name="T11" fmla="*/ 46 h 66"/>
                <a:gd name="T12" fmla="*/ 10 w 57"/>
                <a:gd name="T13" fmla="*/ 42 h 66"/>
                <a:gd name="T14" fmla="*/ 14 w 57"/>
                <a:gd name="T15" fmla="*/ 1 h 66"/>
                <a:gd name="T16" fmla="*/ 16 w 57"/>
                <a:gd name="T17" fmla="*/ 1 h 66"/>
                <a:gd name="T18" fmla="*/ 17 w 57"/>
                <a:gd name="T19" fmla="*/ 1 h 66"/>
                <a:gd name="T20" fmla="*/ 27 w 57"/>
                <a:gd name="T21" fmla="*/ 33 h 66"/>
                <a:gd name="T22" fmla="*/ 11 w 57"/>
                <a:gd name="T23" fmla="*/ 39 h 66"/>
                <a:gd name="T24" fmla="*/ 9 w 57"/>
                <a:gd name="T25" fmla="*/ 1 h 66"/>
                <a:gd name="T26" fmla="*/ 1 w 57"/>
                <a:gd name="T27" fmla="*/ 33 h 66"/>
                <a:gd name="T28" fmla="*/ 0 w 57"/>
                <a:gd name="T29" fmla="*/ 34 h 66"/>
                <a:gd name="T30" fmla="*/ 10 w 57"/>
                <a:gd name="T31" fmla="*/ 40 h 66"/>
                <a:gd name="T32" fmla="*/ 0 w 57"/>
                <a:gd name="T33" fmla="*/ 65 h 66"/>
                <a:gd name="T34" fmla="*/ 27 w 57"/>
                <a:gd name="T35" fmla="*/ 66 h 66"/>
                <a:gd name="T36" fmla="*/ 0 w 57"/>
                <a:gd name="T37" fmla="*/ 62 h 66"/>
                <a:gd name="T38" fmla="*/ 57 w 57"/>
                <a:gd name="T39" fmla="*/ 33 h 66"/>
                <a:gd name="T40" fmla="*/ 48 w 57"/>
                <a:gd name="T41" fmla="*/ 25 h 66"/>
                <a:gd name="T42" fmla="*/ 46 w 57"/>
                <a:gd name="T43" fmla="*/ 1 h 66"/>
                <a:gd name="T44" fmla="*/ 47 w 57"/>
                <a:gd name="T45" fmla="*/ 40 h 66"/>
                <a:gd name="T46" fmla="*/ 57 w 57"/>
                <a:gd name="T47" fmla="*/ 34 h 66"/>
                <a:gd name="T48" fmla="*/ 43 w 57"/>
                <a:gd name="T49" fmla="*/ 39 h 66"/>
                <a:gd name="T50" fmla="*/ 42 w 57"/>
                <a:gd name="T51" fmla="*/ 1 h 66"/>
                <a:gd name="T52" fmla="*/ 40 w 57"/>
                <a:gd name="T53" fmla="*/ 1 h 66"/>
                <a:gd name="T54" fmla="*/ 30 w 57"/>
                <a:gd name="T55" fmla="*/ 43 h 66"/>
                <a:gd name="T56" fmla="*/ 30 w 57"/>
                <a:gd name="T57" fmla="*/ 46 h 66"/>
                <a:gd name="T58" fmla="*/ 30 w 57"/>
                <a:gd name="T59" fmla="*/ 56 h 66"/>
                <a:gd name="T60" fmla="*/ 30 w 57"/>
                <a:gd name="T61" fmla="*/ 60 h 66"/>
                <a:gd name="T62" fmla="*/ 57 w 57"/>
                <a:gd name="T63" fmla="*/ 59 h 66"/>
                <a:gd name="T64" fmla="*/ 57 w 57"/>
                <a:gd name="T65" fmla="*/ 46 h 66"/>
                <a:gd name="T66" fmla="*/ 57 w 57"/>
                <a:gd name="T67" fmla="*/ 42 h 66"/>
                <a:gd name="T68" fmla="*/ 43 w 57"/>
                <a:gd name="T69" fmla="*/ 39 h 66"/>
                <a:gd name="T70" fmla="*/ 56 w 57"/>
                <a:gd name="T71" fmla="*/ 66 h 66"/>
                <a:gd name="T72" fmla="*/ 57 w 57"/>
                <a:gd name="T73" fmla="*/ 62 h 66"/>
                <a:gd name="T74" fmla="*/ 30 w 57"/>
                <a:gd name="T75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7" h="66">
                  <a:moveTo>
                    <a:pt x="27" y="42"/>
                  </a:moveTo>
                  <a:cubicBezTo>
                    <a:pt x="27" y="42"/>
                    <a:pt x="27" y="42"/>
                    <a:pt x="27" y="42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2" y="42"/>
                    <a:pt x="14" y="41"/>
                    <a:pt x="14" y="39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0"/>
                    <a:pt x="16" y="1"/>
                    <a:pt x="16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27" y="33"/>
                    <a:pt x="27" y="33"/>
                    <a:pt x="27" y="33"/>
                  </a:cubicBezTo>
                  <a:lnTo>
                    <a:pt x="27" y="42"/>
                  </a:lnTo>
                  <a:close/>
                  <a:moveTo>
                    <a:pt x="11" y="39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9"/>
                    <a:pt x="6" y="33"/>
                    <a:pt x="1" y="33"/>
                  </a:cubicBezTo>
                  <a:cubicBezTo>
                    <a:pt x="1" y="33"/>
                    <a:pt x="1" y="33"/>
                    <a:pt x="0" y="3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1" y="40"/>
                    <a:pt x="11" y="40"/>
                    <a:pt x="11" y="39"/>
                  </a:cubicBezTo>
                  <a:moveTo>
                    <a:pt x="0" y="65"/>
                  </a:moveTo>
                  <a:cubicBezTo>
                    <a:pt x="0" y="65"/>
                    <a:pt x="1" y="66"/>
                    <a:pt x="1" y="66"/>
                  </a:cubicBezTo>
                  <a:cubicBezTo>
                    <a:pt x="27" y="66"/>
                    <a:pt x="27" y="66"/>
                    <a:pt x="27" y="66"/>
                  </a:cubicBezTo>
                  <a:cubicBezTo>
                    <a:pt x="27" y="62"/>
                    <a:pt x="27" y="62"/>
                    <a:pt x="27" y="62"/>
                  </a:cubicBezTo>
                  <a:cubicBezTo>
                    <a:pt x="0" y="62"/>
                    <a:pt x="0" y="62"/>
                    <a:pt x="0" y="62"/>
                  </a:cubicBezTo>
                  <a:lnTo>
                    <a:pt x="0" y="65"/>
                  </a:lnTo>
                  <a:close/>
                  <a:moveTo>
                    <a:pt x="57" y="33"/>
                  </a:moveTo>
                  <a:cubicBezTo>
                    <a:pt x="56" y="33"/>
                    <a:pt x="56" y="33"/>
                    <a:pt x="56" y="33"/>
                  </a:cubicBezTo>
                  <a:cubicBezTo>
                    <a:pt x="51" y="33"/>
                    <a:pt x="48" y="29"/>
                    <a:pt x="48" y="25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46" y="40"/>
                    <a:pt x="46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34"/>
                    <a:pt x="57" y="34"/>
                    <a:pt x="57" y="34"/>
                  </a:cubicBezTo>
                  <a:cubicBezTo>
                    <a:pt x="57" y="34"/>
                    <a:pt x="57" y="34"/>
                    <a:pt x="57" y="33"/>
                  </a:cubicBezTo>
                  <a:moveTo>
                    <a:pt x="43" y="39"/>
                  </a:move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0"/>
                    <a:pt x="41" y="1"/>
                    <a:pt x="41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5" y="42"/>
                    <a:pt x="43" y="41"/>
                    <a:pt x="43" y="39"/>
                  </a:cubicBezTo>
                  <a:moveTo>
                    <a:pt x="30" y="66"/>
                  </a:moveTo>
                  <a:cubicBezTo>
                    <a:pt x="56" y="66"/>
                    <a:pt x="56" y="66"/>
                    <a:pt x="56" y="66"/>
                  </a:cubicBezTo>
                  <a:cubicBezTo>
                    <a:pt x="56" y="66"/>
                    <a:pt x="57" y="65"/>
                    <a:pt x="57" y="65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30" y="62"/>
                    <a:pt x="30" y="62"/>
                    <a:pt x="30" y="62"/>
                  </a:cubicBezTo>
                  <a:lnTo>
                    <a:pt x="30" y="66"/>
                  </a:lnTo>
                  <a:close/>
                </a:path>
              </a:pathLst>
            </a:custGeom>
            <a:solidFill>
              <a:srgbClr val="0091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0DE3EC4C-E1D2-4C32-8135-6B34600124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72738" y="3962401"/>
              <a:ext cx="280988" cy="128588"/>
            </a:xfrm>
            <a:custGeom>
              <a:avLst/>
              <a:gdLst>
                <a:gd name="T0" fmla="*/ 2 w 59"/>
                <a:gd name="T1" fmla="*/ 27 h 27"/>
                <a:gd name="T2" fmla="*/ 2 w 59"/>
                <a:gd name="T3" fmla="*/ 27 h 27"/>
                <a:gd name="T4" fmla="*/ 3 w 59"/>
                <a:gd name="T5" fmla="*/ 27 h 27"/>
                <a:gd name="T6" fmla="*/ 56 w 59"/>
                <a:gd name="T7" fmla="*/ 27 h 27"/>
                <a:gd name="T8" fmla="*/ 57 w 59"/>
                <a:gd name="T9" fmla="*/ 27 h 27"/>
                <a:gd name="T10" fmla="*/ 57 w 59"/>
                <a:gd name="T11" fmla="*/ 27 h 27"/>
                <a:gd name="T12" fmla="*/ 59 w 59"/>
                <a:gd name="T13" fmla="*/ 24 h 27"/>
                <a:gd name="T14" fmla="*/ 56 w 59"/>
                <a:gd name="T15" fmla="*/ 22 h 27"/>
                <a:gd name="T16" fmla="*/ 56 w 59"/>
                <a:gd name="T17" fmla="*/ 22 h 27"/>
                <a:gd name="T18" fmla="*/ 41 w 59"/>
                <a:gd name="T19" fmla="*/ 2 h 27"/>
                <a:gd name="T20" fmla="*/ 41 w 59"/>
                <a:gd name="T21" fmla="*/ 3 h 27"/>
                <a:gd name="T22" fmla="*/ 38 w 59"/>
                <a:gd name="T23" fmla="*/ 6 h 27"/>
                <a:gd name="T24" fmla="*/ 35 w 59"/>
                <a:gd name="T25" fmla="*/ 3 h 27"/>
                <a:gd name="T26" fmla="*/ 35 w 59"/>
                <a:gd name="T27" fmla="*/ 0 h 27"/>
                <a:gd name="T28" fmla="*/ 32 w 59"/>
                <a:gd name="T29" fmla="*/ 0 h 27"/>
                <a:gd name="T30" fmla="*/ 32 w 59"/>
                <a:gd name="T31" fmla="*/ 2 h 27"/>
                <a:gd name="T32" fmla="*/ 30 w 59"/>
                <a:gd name="T33" fmla="*/ 5 h 27"/>
                <a:gd name="T34" fmla="*/ 27 w 59"/>
                <a:gd name="T35" fmla="*/ 2 h 27"/>
                <a:gd name="T36" fmla="*/ 27 w 59"/>
                <a:gd name="T37" fmla="*/ 0 h 27"/>
                <a:gd name="T38" fmla="*/ 23 w 59"/>
                <a:gd name="T39" fmla="*/ 1 h 27"/>
                <a:gd name="T40" fmla="*/ 23 w 59"/>
                <a:gd name="T41" fmla="*/ 3 h 27"/>
                <a:gd name="T42" fmla="*/ 21 w 59"/>
                <a:gd name="T43" fmla="*/ 6 h 27"/>
                <a:gd name="T44" fmla="*/ 18 w 59"/>
                <a:gd name="T45" fmla="*/ 3 h 27"/>
                <a:gd name="T46" fmla="*/ 18 w 59"/>
                <a:gd name="T47" fmla="*/ 3 h 27"/>
                <a:gd name="T48" fmla="*/ 3 w 59"/>
                <a:gd name="T49" fmla="*/ 22 h 27"/>
                <a:gd name="T50" fmla="*/ 3 w 59"/>
                <a:gd name="T51" fmla="*/ 22 h 27"/>
                <a:gd name="T52" fmla="*/ 0 w 59"/>
                <a:gd name="T53" fmla="*/ 24 h 27"/>
                <a:gd name="T54" fmla="*/ 2 w 59"/>
                <a:gd name="T5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9" h="27">
                  <a:moveTo>
                    <a:pt x="2" y="27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8" y="27"/>
                    <a:pt x="59" y="26"/>
                    <a:pt x="59" y="24"/>
                  </a:cubicBezTo>
                  <a:cubicBezTo>
                    <a:pt x="59" y="23"/>
                    <a:pt x="58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5" y="13"/>
                    <a:pt x="49" y="6"/>
                    <a:pt x="41" y="2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5"/>
                    <a:pt x="40" y="6"/>
                    <a:pt x="38" y="6"/>
                  </a:cubicBezTo>
                  <a:cubicBezTo>
                    <a:pt x="37" y="6"/>
                    <a:pt x="35" y="5"/>
                    <a:pt x="35" y="3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3" y="0"/>
                    <a:pt x="32" y="0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4"/>
                    <a:pt x="31" y="5"/>
                    <a:pt x="30" y="5"/>
                  </a:cubicBezTo>
                  <a:cubicBezTo>
                    <a:pt x="28" y="5"/>
                    <a:pt x="27" y="4"/>
                    <a:pt x="27" y="2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5" y="0"/>
                    <a:pt x="23" y="1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5"/>
                    <a:pt x="22" y="6"/>
                    <a:pt x="21" y="6"/>
                  </a:cubicBezTo>
                  <a:cubicBezTo>
                    <a:pt x="19" y="6"/>
                    <a:pt x="18" y="5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0" y="6"/>
                    <a:pt x="5" y="13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1" y="22"/>
                    <a:pt x="0" y="23"/>
                    <a:pt x="0" y="24"/>
                  </a:cubicBezTo>
                  <a:cubicBezTo>
                    <a:pt x="0" y="26"/>
                    <a:pt x="1" y="27"/>
                    <a:pt x="2" y="27"/>
                  </a:cubicBezTo>
                </a:path>
              </a:pathLst>
            </a:custGeom>
            <a:solidFill>
              <a:srgbClr val="0091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1F6F11A-6BBE-4D54-B5B4-04A358A27A2D}"/>
              </a:ext>
            </a:extLst>
          </p:cNvPr>
          <p:cNvGrpSpPr/>
          <p:nvPr userDrawn="1"/>
        </p:nvGrpSpPr>
        <p:grpSpPr>
          <a:xfrm>
            <a:off x="5514978" y="3714754"/>
            <a:ext cx="1595439" cy="1593849"/>
            <a:chOff x="5514975" y="3714751"/>
            <a:chExt cx="1595438" cy="1593850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90C2DB4F-B7CE-40C4-BC26-920007720A00}"/>
                </a:ext>
              </a:extLst>
            </p:cNvPr>
            <p:cNvGrpSpPr/>
            <p:nvPr userDrawn="1"/>
          </p:nvGrpSpPr>
          <p:grpSpPr>
            <a:xfrm>
              <a:off x="5581650" y="3786188"/>
              <a:ext cx="1447800" cy="1447800"/>
              <a:chOff x="5581650" y="3786188"/>
              <a:chExt cx="1447800" cy="1447800"/>
            </a:xfrm>
          </p:grpSpPr>
          <p:sp>
            <p:nvSpPr>
              <p:cNvPr id="38" name="Oval 26">
                <a:extLst>
                  <a:ext uri="{FF2B5EF4-FFF2-40B4-BE49-F238E27FC236}">
                    <a16:creationId xmlns:a16="http://schemas.microsoft.com/office/drawing/2014/main" id="{20955996-3B0D-4590-8E1B-3162564DC68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581650" y="3786188"/>
                <a:ext cx="1447800" cy="1447800"/>
              </a:xfrm>
              <a:prstGeom prst="ellipse">
                <a:avLst/>
              </a:prstGeom>
              <a:solidFill>
                <a:srgbClr val="75A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16"/>
              </a:p>
            </p:txBody>
          </p:sp>
          <p:sp>
            <p:nvSpPr>
              <p:cNvPr id="39" name="Freeform 27">
                <a:extLst>
                  <a:ext uri="{FF2B5EF4-FFF2-40B4-BE49-F238E27FC236}">
                    <a16:creationId xmlns:a16="http://schemas.microsoft.com/office/drawing/2014/main" id="{97DB1925-DEC9-48D8-865E-7ECA53684921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6219825" y="4214813"/>
                <a:ext cx="190500" cy="514350"/>
              </a:xfrm>
              <a:custGeom>
                <a:avLst/>
                <a:gdLst>
                  <a:gd name="T0" fmla="*/ 29 w 40"/>
                  <a:gd name="T1" fmla="*/ 20 h 108"/>
                  <a:gd name="T2" fmla="*/ 40 w 40"/>
                  <a:gd name="T3" fmla="*/ 31 h 108"/>
                  <a:gd name="T4" fmla="*/ 40 w 40"/>
                  <a:gd name="T5" fmla="*/ 58 h 108"/>
                  <a:gd name="T6" fmla="*/ 33 w 40"/>
                  <a:gd name="T7" fmla="*/ 58 h 108"/>
                  <a:gd name="T8" fmla="*/ 33 w 40"/>
                  <a:gd name="T9" fmla="*/ 33 h 108"/>
                  <a:gd name="T10" fmla="*/ 31 w 40"/>
                  <a:gd name="T11" fmla="*/ 33 h 108"/>
                  <a:gd name="T12" fmla="*/ 31 w 40"/>
                  <a:gd name="T13" fmla="*/ 101 h 108"/>
                  <a:gd name="T14" fmla="*/ 21 w 40"/>
                  <a:gd name="T15" fmla="*/ 101 h 108"/>
                  <a:gd name="T16" fmla="*/ 21 w 40"/>
                  <a:gd name="T17" fmla="*/ 62 h 108"/>
                  <a:gd name="T18" fmla="*/ 19 w 40"/>
                  <a:gd name="T19" fmla="*/ 62 h 108"/>
                  <a:gd name="T20" fmla="*/ 19 w 40"/>
                  <a:gd name="T21" fmla="*/ 101 h 108"/>
                  <a:gd name="T22" fmla="*/ 9 w 40"/>
                  <a:gd name="T23" fmla="*/ 101 h 108"/>
                  <a:gd name="T24" fmla="*/ 9 w 40"/>
                  <a:gd name="T25" fmla="*/ 33 h 108"/>
                  <a:gd name="T26" fmla="*/ 7 w 40"/>
                  <a:gd name="T27" fmla="*/ 33 h 108"/>
                  <a:gd name="T28" fmla="*/ 7 w 40"/>
                  <a:gd name="T29" fmla="*/ 58 h 108"/>
                  <a:gd name="T30" fmla="*/ 0 w 40"/>
                  <a:gd name="T31" fmla="*/ 58 h 108"/>
                  <a:gd name="T32" fmla="*/ 0 w 40"/>
                  <a:gd name="T33" fmla="*/ 31 h 108"/>
                  <a:gd name="T34" fmla="*/ 11 w 40"/>
                  <a:gd name="T35" fmla="*/ 20 h 108"/>
                  <a:gd name="T36" fmla="*/ 29 w 40"/>
                  <a:gd name="T37" fmla="*/ 20 h 108"/>
                  <a:gd name="T38" fmla="*/ 20 w 40"/>
                  <a:gd name="T39" fmla="*/ 0 h 108"/>
                  <a:gd name="T40" fmla="*/ 11 w 40"/>
                  <a:gd name="T41" fmla="*/ 9 h 108"/>
                  <a:gd name="T42" fmla="*/ 20 w 40"/>
                  <a:gd name="T43" fmla="*/ 17 h 108"/>
                  <a:gd name="T44" fmla="*/ 28 w 40"/>
                  <a:gd name="T45" fmla="*/ 9 h 108"/>
                  <a:gd name="T46" fmla="*/ 20 w 40"/>
                  <a:gd name="T47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0" h="108">
                    <a:moveTo>
                      <a:pt x="29" y="20"/>
                    </a:moveTo>
                    <a:cubicBezTo>
                      <a:pt x="36" y="20"/>
                      <a:pt x="40" y="25"/>
                      <a:pt x="40" y="31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63"/>
                      <a:pt x="33" y="63"/>
                      <a:pt x="33" y="58"/>
                    </a:cubicBezTo>
                    <a:cubicBezTo>
                      <a:pt x="33" y="33"/>
                      <a:pt x="33" y="33"/>
                      <a:pt x="33" y="33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1" y="101"/>
                      <a:pt x="31" y="101"/>
                      <a:pt x="31" y="101"/>
                    </a:cubicBezTo>
                    <a:cubicBezTo>
                      <a:pt x="31" y="108"/>
                      <a:pt x="21" y="108"/>
                      <a:pt x="21" y="101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19" y="108"/>
                      <a:pt x="9" y="108"/>
                      <a:pt x="9" y="10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58"/>
                      <a:pt x="7" y="58"/>
                      <a:pt x="7" y="58"/>
                    </a:cubicBezTo>
                    <a:cubicBezTo>
                      <a:pt x="7" y="63"/>
                      <a:pt x="0" y="63"/>
                      <a:pt x="0" y="58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25"/>
                      <a:pt x="5" y="20"/>
                      <a:pt x="11" y="20"/>
                    </a:cubicBezTo>
                    <a:cubicBezTo>
                      <a:pt x="29" y="20"/>
                      <a:pt x="29" y="20"/>
                      <a:pt x="29" y="20"/>
                    </a:cubicBezTo>
                    <a:moveTo>
                      <a:pt x="20" y="0"/>
                    </a:moveTo>
                    <a:cubicBezTo>
                      <a:pt x="15" y="0"/>
                      <a:pt x="11" y="4"/>
                      <a:pt x="11" y="9"/>
                    </a:cubicBezTo>
                    <a:cubicBezTo>
                      <a:pt x="11" y="13"/>
                      <a:pt x="15" y="17"/>
                      <a:pt x="20" y="17"/>
                    </a:cubicBezTo>
                    <a:cubicBezTo>
                      <a:pt x="25" y="17"/>
                      <a:pt x="28" y="13"/>
                      <a:pt x="28" y="9"/>
                    </a:cubicBezTo>
                    <a:cubicBezTo>
                      <a:pt x="28" y="4"/>
                      <a:pt x="25" y="0"/>
                      <a:pt x="2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16"/>
              </a:p>
            </p:txBody>
          </p:sp>
          <p:sp>
            <p:nvSpPr>
              <p:cNvPr id="40" name="Freeform 28">
                <a:extLst>
                  <a:ext uri="{FF2B5EF4-FFF2-40B4-BE49-F238E27FC236}">
                    <a16:creationId xmlns:a16="http://schemas.microsoft.com/office/drawing/2014/main" id="{75F8F7C8-EDA0-4C0E-B56D-996300FC7481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6057900" y="4114801"/>
                <a:ext cx="514350" cy="747713"/>
              </a:xfrm>
              <a:custGeom>
                <a:avLst/>
                <a:gdLst>
                  <a:gd name="T0" fmla="*/ 30 w 324"/>
                  <a:gd name="T1" fmla="*/ 441 h 471"/>
                  <a:gd name="T2" fmla="*/ 294 w 324"/>
                  <a:gd name="T3" fmla="*/ 441 h 471"/>
                  <a:gd name="T4" fmla="*/ 294 w 324"/>
                  <a:gd name="T5" fmla="*/ 27 h 471"/>
                  <a:gd name="T6" fmla="*/ 30 w 324"/>
                  <a:gd name="T7" fmla="*/ 27 h 471"/>
                  <a:gd name="T8" fmla="*/ 30 w 324"/>
                  <a:gd name="T9" fmla="*/ 441 h 471"/>
                  <a:gd name="T10" fmla="*/ 324 w 324"/>
                  <a:gd name="T11" fmla="*/ 471 h 471"/>
                  <a:gd name="T12" fmla="*/ 0 w 324"/>
                  <a:gd name="T13" fmla="*/ 471 h 471"/>
                  <a:gd name="T14" fmla="*/ 0 w 324"/>
                  <a:gd name="T15" fmla="*/ 0 h 471"/>
                  <a:gd name="T16" fmla="*/ 324 w 324"/>
                  <a:gd name="T17" fmla="*/ 0 h 471"/>
                  <a:gd name="T18" fmla="*/ 324 w 324"/>
                  <a:gd name="T19" fmla="*/ 471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4" h="471">
                    <a:moveTo>
                      <a:pt x="30" y="441"/>
                    </a:moveTo>
                    <a:lnTo>
                      <a:pt x="294" y="441"/>
                    </a:lnTo>
                    <a:lnTo>
                      <a:pt x="294" y="27"/>
                    </a:lnTo>
                    <a:lnTo>
                      <a:pt x="30" y="27"/>
                    </a:lnTo>
                    <a:lnTo>
                      <a:pt x="30" y="441"/>
                    </a:lnTo>
                    <a:close/>
                    <a:moveTo>
                      <a:pt x="324" y="471"/>
                    </a:moveTo>
                    <a:lnTo>
                      <a:pt x="0" y="471"/>
                    </a:lnTo>
                    <a:lnTo>
                      <a:pt x="0" y="0"/>
                    </a:lnTo>
                    <a:lnTo>
                      <a:pt x="324" y="0"/>
                    </a:lnTo>
                    <a:lnTo>
                      <a:pt x="324" y="4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16"/>
              </a:p>
            </p:txBody>
          </p:sp>
          <p:sp>
            <p:nvSpPr>
              <p:cNvPr id="41" name="Freeform 29">
                <a:extLst>
                  <a:ext uri="{FF2B5EF4-FFF2-40B4-BE49-F238E27FC236}">
                    <a16:creationId xmlns:a16="http://schemas.microsoft.com/office/drawing/2014/main" id="{03E277B7-8130-457F-BE53-2A15AE36BC22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6238875" y="3933826"/>
                <a:ext cx="147638" cy="142875"/>
              </a:xfrm>
              <a:custGeom>
                <a:avLst/>
                <a:gdLst>
                  <a:gd name="T0" fmla="*/ 16 w 31"/>
                  <a:gd name="T1" fmla="*/ 5 h 30"/>
                  <a:gd name="T2" fmla="*/ 5 w 31"/>
                  <a:gd name="T3" fmla="*/ 16 h 30"/>
                  <a:gd name="T4" fmla="*/ 8 w 31"/>
                  <a:gd name="T5" fmla="*/ 19 h 30"/>
                  <a:gd name="T6" fmla="*/ 14 w 31"/>
                  <a:gd name="T7" fmla="*/ 13 h 30"/>
                  <a:gd name="T8" fmla="*/ 14 w 31"/>
                  <a:gd name="T9" fmla="*/ 25 h 30"/>
                  <a:gd name="T10" fmla="*/ 18 w 31"/>
                  <a:gd name="T11" fmla="*/ 25 h 30"/>
                  <a:gd name="T12" fmla="*/ 18 w 31"/>
                  <a:gd name="T13" fmla="*/ 13 h 30"/>
                  <a:gd name="T14" fmla="*/ 23 w 31"/>
                  <a:gd name="T15" fmla="*/ 18 h 30"/>
                  <a:gd name="T16" fmla="*/ 26 w 31"/>
                  <a:gd name="T17" fmla="*/ 15 h 30"/>
                  <a:gd name="T18" fmla="*/ 16 w 31"/>
                  <a:gd name="T19" fmla="*/ 5 h 30"/>
                  <a:gd name="T20" fmla="*/ 16 w 31"/>
                  <a:gd name="T21" fmla="*/ 0 h 30"/>
                  <a:gd name="T22" fmla="*/ 31 w 31"/>
                  <a:gd name="T23" fmla="*/ 15 h 30"/>
                  <a:gd name="T24" fmla="*/ 16 w 31"/>
                  <a:gd name="T25" fmla="*/ 30 h 30"/>
                  <a:gd name="T26" fmla="*/ 0 w 31"/>
                  <a:gd name="T27" fmla="*/ 15 h 30"/>
                  <a:gd name="T28" fmla="*/ 16 w 31"/>
                  <a:gd name="T2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1" h="30">
                    <a:moveTo>
                      <a:pt x="16" y="5"/>
                    </a:moveTo>
                    <a:cubicBezTo>
                      <a:pt x="5" y="16"/>
                      <a:pt x="5" y="16"/>
                      <a:pt x="5" y="16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6" y="15"/>
                      <a:pt x="26" y="15"/>
                      <a:pt x="26" y="15"/>
                    </a:cubicBezTo>
                    <a:lnTo>
                      <a:pt x="16" y="5"/>
                    </a:lnTo>
                    <a:close/>
                    <a:moveTo>
                      <a:pt x="16" y="0"/>
                    </a:moveTo>
                    <a:cubicBezTo>
                      <a:pt x="24" y="0"/>
                      <a:pt x="31" y="7"/>
                      <a:pt x="31" y="15"/>
                    </a:cubicBezTo>
                    <a:cubicBezTo>
                      <a:pt x="31" y="24"/>
                      <a:pt x="24" y="30"/>
                      <a:pt x="16" y="30"/>
                    </a:cubicBezTo>
                    <a:cubicBezTo>
                      <a:pt x="7" y="30"/>
                      <a:pt x="0" y="24"/>
                      <a:pt x="0" y="15"/>
                    </a:cubicBezTo>
                    <a:cubicBezTo>
                      <a:pt x="0" y="7"/>
                      <a:pt x="7" y="0"/>
                      <a:pt x="16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16"/>
              </a:p>
            </p:txBody>
          </p:sp>
          <p:sp>
            <p:nvSpPr>
              <p:cNvPr id="42" name="Freeform 30">
                <a:extLst>
                  <a:ext uri="{FF2B5EF4-FFF2-40B4-BE49-F238E27FC236}">
                    <a16:creationId xmlns:a16="http://schemas.microsoft.com/office/drawing/2014/main" id="{061B0EAC-02DE-4BFB-98BB-F80A405896AD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6238875" y="4891088"/>
                <a:ext cx="147638" cy="147638"/>
              </a:xfrm>
              <a:custGeom>
                <a:avLst/>
                <a:gdLst>
                  <a:gd name="T0" fmla="*/ 16 w 31"/>
                  <a:gd name="T1" fmla="*/ 26 h 31"/>
                  <a:gd name="T2" fmla="*/ 26 w 31"/>
                  <a:gd name="T3" fmla="*/ 15 h 31"/>
                  <a:gd name="T4" fmla="*/ 23 w 31"/>
                  <a:gd name="T5" fmla="*/ 12 h 31"/>
                  <a:gd name="T6" fmla="*/ 18 w 31"/>
                  <a:gd name="T7" fmla="*/ 18 h 31"/>
                  <a:gd name="T8" fmla="*/ 18 w 31"/>
                  <a:gd name="T9" fmla="*/ 6 h 31"/>
                  <a:gd name="T10" fmla="*/ 14 w 31"/>
                  <a:gd name="T11" fmla="*/ 6 h 31"/>
                  <a:gd name="T12" fmla="*/ 14 w 31"/>
                  <a:gd name="T13" fmla="*/ 18 h 31"/>
                  <a:gd name="T14" fmla="*/ 8 w 31"/>
                  <a:gd name="T15" fmla="*/ 12 h 31"/>
                  <a:gd name="T16" fmla="*/ 5 w 31"/>
                  <a:gd name="T17" fmla="*/ 15 h 31"/>
                  <a:gd name="T18" fmla="*/ 16 w 31"/>
                  <a:gd name="T19" fmla="*/ 26 h 31"/>
                  <a:gd name="T20" fmla="*/ 16 w 31"/>
                  <a:gd name="T21" fmla="*/ 31 h 31"/>
                  <a:gd name="T22" fmla="*/ 0 w 31"/>
                  <a:gd name="T23" fmla="*/ 16 h 31"/>
                  <a:gd name="T24" fmla="*/ 16 w 31"/>
                  <a:gd name="T25" fmla="*/ 0 h 31"/>
                  <a:gd name="T26" fmla="*/ 31 w 31"/>
                  <a:gd name="T27" fmla="*/ 16 h 31"/>
                  <a:gd name="T28" fmla="*/ 16 w 31"/>
                  <a:gd name="T29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1" h="31">
                    <a:moveTo>
                      <a:pt x="16" y="26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5" y="15"/>
                      <a:pt x="5" y="15"/>
                      <a:pt x="5" y="15"/>
                    </a:cubicBezTo>
                    <a:lnTo>
                      <a:pt x="16" y="26"/>
                    </a:lnTo>
                    <a:close/>
                    <a:moveTo>
                      <a:pt x="16" y="31"/>
                    </a:moveTo>
                    <a:cubicBezTo>
                      <a:pt x="7" y="31"/>
                      <a:pt x="0" y="24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4" y="0"/>
                      <a:pt x="31" y="7"/>
                      <a:pt x="31" y="16"/>
                    </a:cubicBezTo>
                    <a:cubicBezTo>
                      <a:pt x="31" y="24"/>
                      <a:pt x="24" y="31"/>
                      <a:pt x="16" y="3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16"/>
              </a:p>
            </p:txBody>
          </p:sp>
        </p:grp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9A42B10-B53D-4328-9158-365E5732E8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14975" y="3714751"/>
              <a:ext cx="1595438" cy="1593850"/>
            </a:xfrm>
            <a:custGeom>
              <a:avLst/>
              <a:gdLst>
                <a:gd name="T0" fmla="*/ 266 w 335"/>
                <a:gd name="T1" fmla="*/ 250 h 335"/>
                <a:gd name="T2" fmla="*/ 84 w 335"/>
                <a:gd name="T3" fmla="*/ 69 h 335"/>
                <a:gd name="T4" fmla="*/ 266 w 335"/>
                <a:gd name="T5" fmla="*/ 85 h 335"/>
                <a:gd name="T6" fmla="*/ 266 w 335"/>
                <a:gd name="T7" fmla="*/ 250 h 335"/>
                <a:gd name="T8" fmla="*/ 77 w 335"/>
                <a:gd name="T9" fmla="*/ 258 h 335"/>
                <a:gd name="T10" fmla="*/ 68 w 335"/>
                <a:gd name="T11" fmla="*/ 86 h 335"/>
                <a:gd name="T12" fmla="*/ 249 w 335"/>
                <a:gd name="T13" fmla="*/ 267 h 335"/>
                <a:gd name="T14" fmla="*/ 77 w 335"/>
                <a:gd name="T15" fmla="*/ 258 h 335"/>
                <a:gd name="T16" fmla="*/ 60 w 335"/>
                <a:gd name="T17" fmla="*/ 60 h 335"/>
                <a:gd name="T18" fmla="*/ 60 w 335"/>
                <a:gd name="T19" fmla="*/ 275 h 335"/>
                <a:gd name="T20" fmla="*/ 276 w 335"/>
                <a:gd name="T21" fmla="*/ 275 h 335"/>
                <a:gd name="T22" fmla="*/ 276 w 335"/>
                <a:gd name="T23" fmla="*/ 60 h 335"/>
                <a:gd name="T24" fmla="*/ 276 w 335"/>
                <a:gd name="T25" fmla="*/ 60 h 335"/>
                <a:gd name="T26" fmla="*/ 60 w 335"/>
                <a:gd name="T27" fmla="*/ 6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5" h="335">
                  <a:moveTo>
                    <a:pt x="266" y="250"/>
                  </a:moveTo>
                  <a:cubicBezTo>
                    <a:pt x="84" y="69"/>
                    <a:pt x="84" y="69"/>
                    <a:pt x="84" y="69"/>
                  </a:cubicBezTo>
                  <a:cubicBezTo>
                    <a:pt x="139" y="24"/>
                    <a:pt x="220" y="30"/>
                    <a:pt x="266" y="85"/>
                  </a:cubicBezTo>
                  <a:cubicBezTo>
                    <a:pt x="306" y="132"/>
                    <a:pt x="306" y="202"/>
                    <a:pt x="266" y="250"/>
                  </a:cubicBezTo>
                  <a:close/>
                  <a:moveTo>
                    <a:pt x="77" y="258"/>
                  </a:moveTo>
                  <a:cubicBezTo>
                    <a:pt x="30" y="212"/>
                    <a:pt x="26" y="138"/>
                    <a:pt x="68" y="86"/>
                  </a:cubicBezTo>
                  <a:cubicBezTo>
                    <a:pt x="249" y="267"/>
                    <a:pt x="249" y="267"/>
                    <a:pt x="249" y="267"/>
                  </a:cubicBezTo>
                  <a:cubicBezTo>
                    <a:pt x="197" y="308"/>
                    <a:pt x="123" y="304"/>
                    <a:pt x="77" y="258"/>
                  </a:cubicBezTo>
                  <a:close/>
                  <a:moveTo>
                    <a:pt x="60" y="60"/>
                  </a:moveTo>
                  <a:cubicBezTo>
                    <a:pt x="0" y="119"/>
                    <a:pt x="0" y="216"/>
                    <a:pt x="60" y="275"/>
                  </a:cubicBezTo>
                  <a:cubicBezTo>
                    <a:pt x="119" y="335"/>
                    <a:pt x="216" y="335"/>
                    <a:pt x="276" y="275"/>
                  </a:cubicBezTo>
                  <a:cubicBezTo>
                    <a:pt x="335" y="216"/>
                    <a:pt x="335" y="119"/>
                    <a:pt x="276" y="60"/>
                  </a:cubicBezTo>
                  <a:cubicBezTo>
                    <a:pt x="276" y="60"/>
                    <a:pt x="276" y="60"/>
                    <a:pt x="276" y="60"/>
                  </a:cubicBezTo>
                  <a:cubicBezTo>
                    <a:pt x="216" y="0"/>
                    <a:pt x="119" y="0"/>
                    <a:pt x="60" y="60"/>
                  </a:cubicBezTo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</p:grpSp>
      <p:sp>
        <p:nvSpPr>
          <p:cNvPr id="18" name="Freeform 17">
            <a:extLst>
              <a:ext uri="{FF2B5EF4-FFF2-40B4-BE49-F238E27FC236}">
                <a16:creationId xmlns:a16="http://schemas.microsoft.com/office/drawing/2014/main" id="{0EB2BE7C-8B75-764B-95CA-C3588C037819}"/>
              </a:ext>
            </a:extLst>
          </p:cNvPr>
          <p:cNvSpPr>
            <a:spLocks/>
          </p:cNvSpPr>
          <p:nvPr userDrawn="1"/>
        </p:nvSpPr>
        <p:spPr bwMode="auto">
          <a:xfrm>
            <a:off x="1063716" y="558000"/>
            <a:ext cx="5751926" cy="2884784"/>
          </a:xfrm>
          <a:custGeom>
            <a:avLst/>
            <a:gdLst>
              <a:gd name="connsiteX0" fmla="*/ 0 w 5751926"/>
              <a:gd name="connsiteY0" fmla="*/ 0 h 2884784"/>
              <a:gd name="connsiteX1" fmla="*/ 1145894 w 5751926"/>
              <a:gd name="connsiteY1" fmla="*/ 0 h 2884784"/>
              <a:gd name="connsiteX2" fmla="*/ 4606032 w 5751926"/>
              <a:gd name="connsiteY2" fmla="*/ 0 h 2884784"/>
              <a:gd name="connsiteX3" fmla="*/ 5751926 w 5751926"/>
              <a:gd name="connsiteY3" fmla="*/ 0 h 2884784"/>
              <a:gd name="connsiteX4" fmla="*/ 5751926 w 5751926"/>
              <a:gd name="connsiteY4" fmla="*/ 2644834 h 2884784"/>
              <a:gd name="connsiteX5" fmla="*/ 5279643 w 5751926"/>
              <a:gd name="connsiteY5" fmla="*/ 2880976 h 2884784"/>
              <a:gd name="connsiteX6" fmla="*/ 1145894 w 5751926"/>
              <a:gd name="connsiteY6" fmla="*/ 2884784 h 2884784"/>
              <a:gd name="connsiteX7" fmla="*/ 1145894 w 5751926"/>
              <a:gd name="connsiteY7" fmla="*/ 2883728 h 2884784"/>
              <a:gd name="connsiteX8" fmla="*/ 0 w 5751926"/>
              <a:gd name="connsiteY8" fmla="*/ 2884784 h 2884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51926" h="2884784">
                <a:moveTo>
                  <a:pt x="0" y="0"/>
                </a:moveTo>
                <a:lnTo>
                  <a:pt x="1145894" y="0"/>
                </a:lnTo>
                <a:lnTo>
                  <a:pt x="4606032" y="0"/>
                </a:lnTo>
                <a:lnTo>
                  <a:pt x="5751926" y="0"/>
                </a:lnTo>
                <a:lnTo>
                  <a:pt x="5751926" y="2644834"/>
                </a:lnTo>
                <a:lnTo>
                  <a:pt x="5279643" y="2880976"/>
                </a:lnTo>
                <a:lnTo>
                  <a:pt x="1145894" y="2884784"/>
                </a:lnTo>
                <a:lnTo>
                  <a:pt x="1145894" y="2883728"/>
                </a:lnTo>
                <a:lnTo>
                  <a:pt x="0" y="28847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215950" tIns="215950" rIns="863798" bIns="215950" numCol="1" anchor="t" anchorCtr="0" compatLnSpc="1">
            <a:prstTxWarp prst="textNoShape">
              <a:avLst/>
            </a:prstTxWarp>
            <a:noAutofit/>
          </a:bodyPr>
          <a:lstStyle/>
          <a:p>
            <a:pPr rtl="0">
              <a:spcAft>
                <a:spcPts val="1200"/>
              </a:spcAft>
            </a:pPr>
            <a:r>
              <a:rPr lang="en-GB" sz="3000" b="1" i="0" u="none" strike="noStrike" kern="1200" baseline="0" dirty="0">
                <a:solidFill>
                  <a:srgbClr val="485255"/>
                </a:solidFill>
                <a:latin typeface="Arial" panose="020B0604020202020204" pitchFamily="34" charset="0"/>
              </a:rPr>
              <a:t>A moment for safety</a:t>
            </a:r>
            <a:endParaRPr lang="en-GB" sz="3000" b="0" i="0" u="none" strike="noStrike" kern="1200" baseline="0" dirty="0">
              <a:solidFill>
                <a:srgbClr val="485255"/>
              </a:solidFill>
              <a:latin typeface="Arial" panose="020B0604020202020204" pitchFamily="34" charset="0"/>
            </a:endParaRPr>
          </a:p>
          <a:p>
            <a:pPr rtl="0"/>
            <a:r>
              <a:rPr lang="en-GB" sz="2000" b="0" i="0" u="none" strike="noStrike" kern="1200" baseline="0" dirty="0">
                <a:solidFill>
                  <a:srgbClr val="485255"/>
                </a:solidFill>
                <a:latin typeface="Arial" panose="020B0604020202020204" pitchFamily="34" charset="0"/>
              </a:rPr>
              <a:t>Together we provide a safe working environment. We learn from mistakes and sharing ideas, concerns and asking questions are a matter of course.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585183D-5174-453C-B32F-94FA75CB3DF5}"/>
              </a:ext>
            </a:extLst>
          </p:cNvPr>
          <p:cNvGrpSpPr/>
          <p:nvPr userDrawn="1"/>
        </p:nvGrpSpPr>
        <p:grpSpPr>
          <a:xfrm>
            <a:off x="9305929" y="573089"/>
            <a:ext cx="2200275" cy="2193924"/>
            <a:chOff x="9305925" y="573088"/>
            <a:chExt cx="2200275" cy="2193925"/>
          </a:xfrm>
        </p:grpSpPr>
        <p:sp>
          <p:nvSpPr>
            <p:cNvPr id="45" name="Oval 33">
              <a:extLst>
                <a:ext uri="{FF2B5EF4-FFF2-40B4-BE49-F238E27FC236}">
                  <a16:creationId xmlns:a16="http://schemas.microsoft.com/office/drawing/2014/main" id="{DB4E5A8F-D525-4B18-9F64-8ADFEEB87F1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305925" y="573088"/>
              <a:ext cx="2200275" cy="2193925"/>
            </a:xfrm>
            <a:prstGeom prst="ellipse">
              <a:avLst/>
            </a:prstGeom>
            <a:solidFill>
              <a:srgbClr val="0035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77AB443D-F526-40E5-87C6-7E5D8B1266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253663" y="1182688"/>
              <a:ext cx="357188" cy="128588"/>
            </a:xfrm>
            <a:custGeom>
              <a:avLst/>
              <a:gdLst>
                <a:gd name="T0" fmla="*/ 0 w 75"/>
                <a:gd name="T1" fmla="*/ 0 h 27"/>
                <a:gd name="T2" fmla="*/ 5 w 75"/>
                <a:gd name="T3" fmla="*/ 0 h 27"/>
                <a:gd name="T4" fmla="*/ 5 w 75"/>
                <a:gd name="T5" fmla="*/ 9 h 27"/>
                <a:gd name="T6" fmla="*/ 14 w 75"/>
                <a:gd name="T7" fmla="*/ 0 h 27"/>
                <a:gd name="T8" fmla="*/ 20 w 75"/>
                <a:gd name="T9" fmla="*/ 0 h 27"/>
                <a:gd name="T10" fmla="*/ 11 w 75"/>
                <a:gd name="T11" fmla="*/ 9 h 27"/>
                <a:gd name="T12" fmla="*/ 21 w 75"/>
                <a:gd name="T13" fmla="*/ 22 h 27"/>
                <a:gd name="T14" fmla="*/ 14 w 75"/>
                <a:gd name="T15" fmla="*/ 22 h 27"/>
                <a:gd name="T16" fmla="*/ 8 w 75"/>
                <a:gd name="T17" fmla="*/ 12 h 27"/>
                <a:gd name="T18" fmla="*/ 5 w 75"/>
                <a:gd name="T19" fmla="*/ 15 h 27"/>
                <a:gd name="T20" fmla="*/ 5 w 75"/>
                <a:gd name="T21" fmla="*/ 22 h 27"/>
                <a:gd name="T22" fmla="*/ 0 w 75"/>
                <a:gd name="T23" fmla="*/ 22 h 27"/>
                <a:gd name="T24" fmla="*/ 0 w 75"/>
                <a:gd name="T25" fmla="*/ 0 h 27"/>
                <a:gd name="T26" fmla="*/ 26 w 75"/>
                <a:gd name="T27" fmla="*/ 12 h 27"/>
                <a:gd name="T28" fmla="*/ 30 w 75"/>
                <a:gd name="T29" fmla="*/ 9 h 27"/>
                <a:gd name="T30" fmla="*/ 33 w 75"/>
                <a:gd name="T31" fmla="*/ 12 h 27"/>
                <a:gd name="T32" fmla="*/ 26 w 75"/>
                <a:gd name="T33" fmla="*/ 12 h 27"/>
                <a:gd name="T34" fmla="*/ 38 w 75"/>
                <a:gd name="T35" fmla="*/ 15 h 27"/>
                <a:gd name="T36" fmla="*/ 30 w 75"/>
                <a:gd name="T37" fmla="*/ 6 h 27"/>
                <a:gd name="T38" fmla="*/ 22 w 75"/>
                <a:gd name="T39" fmla="*/ 14 h 27"/>
                <a:gd name="T40" fmla="*/ 30 w 75"/>
                <a:gd name="T41" fmla="*/ 22 h 27"/>
                <a:gd name="T42" fmla="*/ 37 w 75"/>
                <a:gd name="T43" fmla="*/ 17 h 27"/>
                <a:gd name="T44" fmla="*/ 33 w 75"/>
                <a:gd name="T45" fmla="*/ 17 h 27"/>
                <a:gd name="T46" fmla="*/ 30 w 75"/>
                <a:gd name="T47" fmla="*/ 19 h 27"/>
                <a:gd name="T48" fmla="*/ 26 w 75"/>
                <a:gd name="T49" fmla="*/ 15 h 27"/>
                <a:gd name="T50" fmla="*/ 38 w 75"/>
                <a:gd name="T51" fmla="*/ 15 h 27"/>
                <a:gd name="T52" fmla="*/ 44 w 75"/>
                <a:gd name="T53" fmla="*/ 12 h 27"/>
                <a:gd name="T54" fmla="*/ 48 w 75"/>
                <a:gd name="T55" fmla="*/ 9 h 27"/>
                <a:gd name="T56" fmla="*/ 51 w 75"/>
                <a:gd name="T57" fmla="*/ 12 h 27"/>
                <a:gd name="T58" fmla="*/ 44 w 75"/>
                <a:gd name="T59" fmla="*/ 12 h 27"/>
                <a:gd name="T60" fmla="*/ 56 w 75"/>
                <a:gd name="T61" fmla="*/ 15 h 27"/>
                <a:gd name="T62" fmla="*/ 48 w 75"/>
                <a:gd name="T63" fmla="*/ 6 h 27"/>
                <a:gd name="T64" fmla="*/ 40 w 75"/>
                <a:gd name="T65" fmla="*/ 14 h 27"/>
                <a:gd name="T66" fmla="*/ 48 w 75"/>
                <a:gd name="T67" fmla="*/ 22 h 27"/>
                <a:gd name="T68" fmla="*/ 55 w 75"/>
                <a:gd name="T69" fmla="*/ 17 h 27"/>
                <a:gd name="T70" fmla="*/ 52 w 75"/>
                <a:gd name="T71" fmla="*/ 17 h 27"/>
                <a:gd name="T72" fmla="*/ 48 w 75"/>
                <a:gd name="T73" fmla="*/ 19 h 27"/>
                <a:gd name="T74" fmla="*/ 44 w 75"/>
                <a:gd name="T75" fmla="*/ 15 h 27"/>
                <a:gd name="T76" fmla="*/ 56 w 75"/>
                <a:gd name="T77" fmla="*/ 15 h 27"/>
                <a:gd name="T78" fmla="*/ 71 w 75"/>
                <a:gd name="T79" fmla="*/ 14 h 27"/>
                <a:gd name="T80" fmla="*/ 67 w 75"/>
                <a:gd name="T81" fmla="*/ 19 h 27"/>
                <a:gd name="T82" fmla="*/ 63 w 75"/>
                <a:gd name="T83" fmla="*/ 14 h 27"/>
                <a:gd name="T84" fmla="*/ 67 w 75"/>
                <a:gd name="T85" fmla="*/ 9 h 27"/>
                <a:gd name="T86" fmla="*/ 71 w 75"/>
                <a:gd name="T87" fmla="*/ 14 h 27"/>
                <a:gd name="T88" fmla="*/ 59 w 75"/>
                <a:gd name="T89" fmla="*/ 27 h 27"/>
                <a:gd name="T90" fmla="*/ 63 w 75"/>
                <a:gd name="T91" fmla="*/ 27 h 27"/>
                <a:gd name="T92" fmla="*/ 63 w 75"/>
                <a:gd name="T93" fmla="*/ 20 h 27"/>
                <a:gd name="T94" fmla="*/ 63 w 75"/>
                <a:gd name="T95" fmla="*/ 20 h 27"/>
                <a:gd name="T96" fmla="*/ 68 w 75"/>
                <a:gd name="T97" fmla="*/ 22 h 27"/>
                <a:gd name="T98" fmla="*/ 75 w 75"/>
                <a:gd name="T99" fmla="*/ 14 h 27"/>
                <a:gd name="T100" fmla="*/ 68 w 75"/>
                <a:gd name="T101" fmla="*/ 6 h 27"/>
                <a:gd name="T102" fmla="*/ 63 w 75"/>
                <a:gd name="T103" fmla="*/ 8 h 27"/>
                <a:gd name="T104" fmla="*/ 63 w 75"/>
                <a:gd name="T105" fmla="*/ 8 h 27"/>
                <a:gd name="T106" fmla="*/ 63 w 75"/>
                <a:gd name="T107" fmla="*/ 6 h 27"/>
                <a:gd name="T108" fmla="*/ 59 w 75"/>
                <a:gd name="T109" fmla="*/ 6 h 27"/>
                <a:gd name="T110" fmla="*/ 59 w 75"/>
                <a:gd name="T11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5" h="27">
                  <a:moveTo>
                    <a:pt x="0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0" y="0"/>
                  </a:lnTo>
                  <a:close/>
                  <a:moveTo>
                    <a:pt x="26" y="12"/>
                  </a:moveTo>
                  <a:cubicBezTo>
                    <a:pt x="26" y="11"/>
                    <a:pt x="27" y="9"/>
                    <a:pt x="30" y="9"/>
                  </a:cubicBezTo>
                  <a:cubicBezTo>
                    <a:pt x="32" y="9"/>
                    <a:pt x="33" y="10"/>
                    <a:pt x="33" y="12"/>
                  </a:cubicBezTo>
                  <a:lnTo>
                    <a:pt x="26" y="12"/>
                  </a:lnTo>
                  <a:close/>
                  <a:moveTo>
                    <a:pt x="38" y="15"/>
                  </a:moveTo>
                  <a:cubicBezTo>
                    <a:pt x="38" y="10"/>
                    <a:pt x="35" y="6"/>
                    <a:pt x="30" y="6"/>
                  </a:cubicBezTo>
                  <a:cubicBezTo>
                    <a:pt x="25" y="6"/>
                    <a:pt x="22" y="9"/>
                    <a:pt x="22" y="14"/>
                  </a:cubicBezTo>
                  <a:cubicBezTo>
                    <a:pt x="22" y="19"/>
                    <a:pt x="25" y="22"/>
                    <a:pt x="30" y="22"/>
                  </a:cubicBezTo>
                  <a:cubicBezTo>
                    <a:pt x="33" y="22"/>
                    <a:pt x="36" y="21"/>
                    <a:pt x="37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8"/>
                    <a:pt x="32" y="19"/>
                    <a:pt x="30" y="19"/>
                  </a:cubicBezTo>
                  <a:cubicBezTo>
                    <a:pt x="28" y="19"/>
                    <a:pt x="26" y="18"/>
                    <a:pt x="26" y="15"/>
                  </a:cubicBezTo>
                  <a:lnTo>
                    <a:pt x="38" y="15"/>
                  </a:lnTo>
                  <a:close/>
                  <a:moveTo>
                    <a:pt x="44" y="12"/>
                  </a:moveTo>
                  <a:cubicBezTo>
                    <a:pt x="44" y="11"/>
                    <a:pt x="45" y="9"/>
                    <a:pt x="48" y="9"/>
                  </a:cubicBezTo>
                  <a:cubicBezTo>
                    <a:pt x="50" y="9"/>
                    <a:pt x="51" y="10"/>
                    <a:pt x="51" y="12"/>
                  </a:cubicBezTo>
                  <a:lnTo>
                    <a:pt x="44" y="12"/>
                  </a:lnTo>
                  <a:close/>
                  <a:moveTo>
                    <a:pt x="56" y="15"/>
                  </a:moveTo>
                  <a:cubicBezTo>
                    <a:pt x="56" y="10"/>
                    <a:pt x="53" y="6"/>
                    <a:pt x="48" y="6"/>
                  </a:cubicBezTo>
                  <a:cubicBezTo>
                    <a:pt x="43" y="6"/>
                    <a:pt x="40" y="9"/>
                    <a:pt x="40" y="14"/>
                  </a:cubicBezTo>
                  <a:cubicBezTo>
                    <a:pt x="40" y="19"/>
                    <a:pt x="43" y="22"/>
                    <a:pt x="48" y="22"/>
                  </a:cubicBezTo>
                  <a:cubicBezTo>
                    <a:pt x="52" y="22"/>
                    <a:pt x="54" y="21"/>
                    <a:pt x="55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8"/>
                    <a:pt x="50" y="19"/>
                    <a:pt x="48" y="19"/>
                  </a:cubicBezTo>
                  <a:cubicBezTo>
                    <a:pt x="46" y="19"/>
                    <a:pt x="44" y="18"/>
                    <a:pt x="44" y="15"/>
                  </a:cubicBezTo>
                  <a:lnTo>
                    <a:pt x="56" y="15"/>
                  </a:lnTo>
                  <a:close/>
                  <a:moveTo>
                    <a:pt x="71" y="14"/>
                  </a:moveTo>
                  <a:cubicBezTo>
                    <a:pt x="71" y="16"/>
                    <a:pt x="70" y="19"/>
                    <a:pt x="67" y="19"/>
                  </a:cubicBezTo>
                  <a:cubicBezTo>
                    <a:pt x="64" y="19"/>
                    <a:pt x="63" y="16"/>
                    <a:pt x="63" y="14"/>
                  </a:cubicBezTo>
                  <a:cubicBezTo>
                    <a:pt x="63" y="11"/>
                    <a:pt x="64" y="9"/>
                    <a:pt x="67" y="9"/>
                  </a:cubicBezTo>
                  <a:cubicBezTo>
                    <a:pt x="70" y="9"/>
                    <a:pt x="71" y="11"/>
                    <a:pt x="71" y="14"/>
                  </a:cubicBezTo>
                  <a:moveTo>
                    <a:pt x="59" y="27"/>
                  </a:moveTo>
                  <a:cubicBezTo>
                    <a:pt x="63" y="27"/>
                    <a:pt x="63" y="27"/>
                    <a:pt x="63" y="27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64" y="21"/>
                    <a:pt x="66" y="22"/>
                    <a:pt x="68" y="22"/>
                  </a:cubicBezTo>
                  <a:cubicBezTo>
                    <a:pt x="73" y="22"/>
                    <a:pt x="75" y="18"/>
                    <a:pt x="75" y="14"/>
                  </a:cubicBezTo>
                  <a:cubicBezTo>
                    <a:pt x="75" y="10"/>
                    <a:pt x="73" y="6"/>
                    <a:pt x="68" y="6"/>
                  </a:cubicBezTo>
                  <a:cubicBezTo>
                    <a:pt x="66" y="6"/>
                    <a:pt x="64" y="6"/>
                    <a:pt x="63" y="8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9" y="6"/>
                    <a:pt x="59" y="6"/>
                    <a:pt x="59" y="6"/>
                  </a:cubicBezTo>
                  <a:lnTo>
                    <a:pt x="59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B1E69990-6E36-45E9-AF13-7DC58E3DBB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901238" y="2047876"/>
              <a:ext cx="409575" cy="100013"/>
            </a:xfrm>
            <a:custGeom>
              <a:avLst/>
              <a:gdLst>
                <a:gd name="T0" fmla="*/ 4 w 86"/>
                <a:gd name="T1" fmla="*/ 4 h 21"/>
                <a:gd name="T2" fmla="*/ 4 w 86"/>
                <a:gd name="T3" fmla="*/ 7 h 21"/>
                <a:gd name="T4" fmla="*/ 13 w 86"/>
                <a:gd name="T5" fmla="*/ 7 h 21"/>
                <a:gd name="T6" fmla="*/ 24 w 86"/>
                <a:gd name="T7" fmla="*/ 10 h 21"/>
                <a:gd name="T8" fmla="*/ 20 w 86"/>
                <a:gd name="T9" fmla="*/ 20 h 21"/>
                <a:gd name="T10" fmla="*/ 17 w 86"/>
                <a:gd name="T11" fmla="*/ 7 h 21"/>
                <a:gd name="T12" fmla="*/ 14 w 86"/>
                <a:gd name="T13" fmla="*/ 20 h 21"/>
                <a:gd name="T14" fmla="*/ 10 w 86"/>
                <a:gd name="T15" fmla="*/ 11 h 21"/>
                <a:gd name="T16" fmla="*/ 4 w 86"/>
                <a:gd name="T17" fmla="*/ 11 h 21"/>
                <a:gd name="T18" fmla="*/ 0 w 86"/>
                <a:gd name="T19" fmla="*/ 20 h 21"/>
                <a:gd name="T20" fmla="*/ 31 w 86"/>
                <a:gd name="T21" fmla="*/ 11 h 21"/>
                <a:gd name="T22" fmla="*/ 39 w 86"/>
                <a:gd name="T23" fmla="*/ 11 h 21"/>
                <a:gd name="T24" fmla="*/ 43 w 86"/>
                <a:gd name="T25" fmla="*/ 13 h 21"/>
                <a:gd name="T26" fmla="*/ 27 w 86"/>
                <a:gd name="T27" fmla="*/ 12 h 21"/>
                <a:gd name="T28" fmla="*/ 43 w 86"/>
                <a:gd name="T29" fmla="*/ 15 h 21"/>
                <a:gd name="T30" fmla="*/ 35 w 86"/>
                <a:gd name="T31" fmla="*/ 17 h 21"/>
                <a:gd name="T32" fmla="*/ 43 w 86"/>
                <a:gd name="T33" fmla="*/ 13 h 21"/>
                <a:gd name="T34" fmla="*/ 47 w 86"/>
                <a:gd name="T35" fmla="*/ 0 h 21"/>
                <a:gd name="T36" fmla="*/ 45 w 86"/>
                <a:gd name="T37" fmla="*/ 4 h 21"/>
                <a:gd name="T38" fmla="*/ 47 w 86"/>
                <a:gd name="T39" fmla="*/ 7 h 21"/>
                <a:gd name="T40" fmla="*/ 52 w 86"/>
                <a:gd name="T41" fmla="*/ 20 h 21"/>
                <a:gd name="T42" fmla="*/ 55 w 86"/>
                <a:gd name="T43" fmla="*/ 17 h 21"/>
                <a:gd name="T44" fmla="*/ 52 w 86"/>
                <a:gd name="T45" fmla="*/ 15 h 21"/>
                <a:gd name="T46" fmla="*/ 55 w 86"/>
                <a:gd name="T47" fmla="*/ 7 h 21"/>
                <a:gd name="T48" fmla="*/ 52 w 86"/>
                <a:gd name="T49" fmla="*/ 4 h 21"/>
                <a:gd name="T50" fmla="*/ 61 w 86"/>
                <a:gd name="T51" fmla="*/ 11 h 21"/>
                <a:gd name="T52" fmla="*/ 68 w 86"/>
                <a:gd name="T53" fmla="*/ 11 h 21"/>
                <a:gd name="T54" fmla="*/ 72 w 86"/>
                <a:gd name="T55" fmla="*/ 13 h 21"/>
                <a:gd name="T56" fmla="*/ 57 w 86"/>
                <a:gd name="T57" fmla="*/ 12 h 21"/>
                <a:gd name="T58" fmla="*/ 72 w 86"/>
                <a:gd name="T59" fmla="*/ 15 h 21"/>
                <a:gd name="T60" fmla="*/ 65 w 86"/>
                <a:gd name="T61" fmla="*/ 17 h 21"/>
                <a:gd name="T62" fmla="*/ 72 w 86"/>
                <a:gd name="T63" fmla="*/ 13 h 21"/>
                <a:gd name="T64" fmla="*/ 80 w 86"/>
                <a:gd name="T65" fmla="*/ 20 h 21"/>
                <a:gd name="T66" fmla="*/ 84 w 86"/>
                <a:gd name="T67" fmla="*/ 8 h 21"/>
                <a:gd name="T68" fmla="*/ 86 w 86"/>
                <a:gd name="T69" fmla="*/ 4 h 21"/>
                <a:gd name="T70" fmla="*/ 80 w 86"/>
                <a:gd name="T71" fmla="*/ 7 h 21"/>
                <a:gd name="T72" fmla="*/ 80 w 86"/>
                <a:gd name="T73" fmla="*/ 4 h 21"/>
                <a:gd name="T74" fmla="*/ 76 w 86"/>
                <a:gd name="T75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21">
                  <a:moveTo>
                    <a:pt x="0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5" y="5"/>
                    <a:pt x="7" y="4"/>
                    <a:pt x="9" y="4"/>
                  </a:cubicBezTo>
                  <a:cubicBezTo>
                    <a:pt x="11" y="4"/>
                    <a:pt x="12" y="5"/>
                    <a:pt x="13" y="7"/>
                  </a:cubicBezTo>
                  <a:cubicBezTo>
                    <a:pt x="14" y="5"/>
                    <a:pt x="16" y="4"/>
                    <a:pt x="18" y="4"/>
                  </a:cubicBezTo>
                  <a:cubicBezTo>
                    <a:pt x="21" y="4"/>
                    <a:pt x="24" y="6"/>
                    <a:pt x="24" y="1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9"/>
                    <a:pt x="19" y="7"/>
                    <a:pt x="17" y="7"/>
                  </a:cubicBezTo>
                  <a:cubicBezTo>
                    <a:pt x="14" y="7"/>
                    <a:pt x="14" y="10"/>
                    <a:pt x="14" y="1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7"/>
                    <a:pt x="7" y="7"/>
                  </a:cubicBezTo>
                  <a:cubicBezTo>
                    <a:pt x="6" y="7"/>
                    <a:pt x="4" y="8"/>
                    <a:pt x="4" y="11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0" y="4"/>
                  </a:lnTo>
                  <a:close/>
                  <a:moveTo>
                    <a:pt x="31" y="11"/>
                  </a:moveTo>
                  <a:cubicBezTo>
                    <a:pt x="32" y="9"/>
                    <a:pt x="32" y="7"/>
                    <a:pt x="35" y="7"/>
                  </a:cubicBezTo>
                  <a:cubicBezTo>
                    <a:pt x="37" y="7"/>
                    <a:pt x="38" y="8"/>
                    <a:pt x="39" y="11"/>
                  </a:cubicBezTo>
                  <a:lnTo>
                    <a:pt x="31" y="11"/>
                  </a:lnTo>
                  <a:close/>
                  <a:moveTo>
                    <a:pt x="43" y="13"/>
                  </a:moveTo>
                  <a:cubicBezTo>
                    <a:pt x="43" y="9"/>
                    <a:pt x="41" y="4"/>
                    <a:pt x="35" y="4"/>
                  </a:cubicBezTo>
                  <a:cubicBezTo>
                    <a:pt x="30" y="4"/>
                    <a:pt x="27" y="8"/>
                    <a:pt x="27" y="12"/>
                  </a:cubicBezTo>
                  <a:cubicBezTo>
                    <a:pt x="27" y="17"/>
                    <a:pt x="30" y="21"/>
                    <a:pt x="35" y="21"/>
                  </a:cubicBezTo>
                  <a:cubicBezTo>
                    <a:pt x="39" y="21"/>
                    <a:pt x="41" y="19"/>
                    <a:pt x="43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8" y="16"/>
                    <a:pt x="37" y="17"/>
                    <a:pt x="35" y="17"/>
                  </a:cubicBezTo>
                  <a:cubicBezTo>
                    <a:pt x="33" y="17"/>
                    <a:pt x="32" y="16"/>
                    <a:pt x="31" y="13"/>
                  </a:cubicBezTo>
                  <a:lnTo>
                    <a:pt x="43" y="13"/>
                  </a:lnTo>
                  <a:close/>
                  <a:moveTo>
                    <a:pt x="52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7" y="20"/>
                    <a:pt x="50" y="20"/>
                    <a:pt x="52" y="20"/>
                  </a:cubicBezTo>
                  <a:cubicBezTo>
                    <a:pt x="53" y="20"/>
                    <a:pt x="54" y="20"/>
                    <a:pt x="55" y="20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4" y="17"/>
                    <a:pt x="54" y="17"/>
                    <a:pt x="53" y="17"/>
                  </a:cubicBezTo>
                  <a:cubicBezTo>
                    <a:pt x="52" y="17"/>
                    <a:pt x="52" y="17"/>
                    <a:pt x="52" y="15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2" y="4"/>
                    <a:pt x="52" y="4"/>
                    <a:pt x="52" y="4"/>
                  </a:cubicBezTo>
                  <a:lnTo>
                    <a:pt x="52" y="0"/>
                  </a:lnTo>
                  <a:close/>
                  <a:moveTo>
                    <a:pt x="61" y="11"/>
                  </a:moveTo>
                  <a:cubicBezTo>
                    <a:pt x="61" y="9"/>
                    <a:pt x="62" y="7"/>
                    <a:pt x="65" y="7"/>
                  </a:cubicBezTo>
                  <a:cubicBezTo>
                    <a:pt x="67" y="7"/>
                    <a:pt x="68" y="8"/>
                    <a:pt x="68" y="11"/>
                  </a:cubicBezTo>
                  <a:lnTo>
                    <a:pt x="61" y="11"/>
                  </a:lnTo>
                  <a:close/>
                  <a:moveTo>
                    <a:pt x="72" y="13"/>
                  </a:moveTo>
                  <a:cubicBezTo>
                    <a:pt x="73" y="9"/>
                    <a:pt x="70" y="4"/>
                    <a:pt x="65" y="4"/>
                  </a:cubicBezTo>
                  <a:cubicBezTo>
                    <a:pt x="60" y="4"/>
                    <a:pt x="57" y="8"/>
                    <a:pt x="57" y="12"/>
                  </a:cubicBezTo>
                  <a:cubicBezTo>
                    <a:pt x="57" y="17"/>
                    <a:pt x="60" y="21"/>
                    <a:pt x="65" y="21"/>
                  </a:cubicBezTo>
                  <a:cubicBezTo>
                    <a:pt x="68" y="21"/>
                    <a:pt x="71" y="19"/>
                    <a:pt x="72" y="1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8" y="16"/>
                    <a:pt x="67" y="17"/>
                    <a:pt x="65" y="17"/>
                  </a:cubicBezTo>
                  <a:cubicBezTo>
                    <a:pt x="62" y="17"/>
                    <a:pt x="61" y="16"/>
                    <a:pt x="61" y="13"/>
                  </a:cubicBezTo>
                  <a:lnTo>
                    <a:pt x="72" y="13"/>
                  </a:lnTo>
                  <a:close/>
                  <a:moveTo>
                    <a:pt x="76" y="20"/>
                  </a:moveTo>
                  <a:cubicBezTo>
                    <a:pt x="80" y="20"/>
                    <a:pt x="80" y="20"/>
                    <a:pt x="80" y="20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0"/>
                    <a:pt x="81" y="8"/>
                    <a:pt x="84" y="8"/>
                  </a:cubicBezTo>
                  <a:cubicBezTo>
                    <a:pt x="85" y="8"/>
                    <a:pt x="85" y="8"/>
                    <a:pt x="86" y="8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3" y="4"/>
                    <a:pt x="81" y="5"/>
                    <a:pt x="80" y="7"/>
                  </a:cubicBezTo>
                  <a:cubicBezTo>
                    <a:pt x="80" y="7"/>
                    <a:pt x="80" y="7"/>
                    <a:pt x="80" y="7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76" y="4"/>
                    <a:pt x="76" y="4"/>
                    <a:pt x="76" y="4"/>
                  </a:cubicBezTo>
                  <a:lnTo>
                    <a:pt x="76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92B401B0-5DFA-4730-8DA6-655879A81A3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58438" y="2038351"/>
              <a:ext cx="609600" cy="109538"/>
            </a:xfrm>
            <a:custGeom>
              <a:avLst/>
              <a:gdLst>
                <a:gd name="T0" fmla="*/ 5 w 128"/>
                <a:gd name="T1" fmla="*/ 14 h 23"/>
                <a:gd name="T2" fmla="*/ 12 w 128"/>
                <a:gd name="T3" fmla="*/ 14 h 23"/>
                <a:gd name="T4" fmla="*/ 12 w 128"/>
                <a:gd name="T5" fmla="*/ 20 h 23"/>
                <a:gd name="T6" fmla="*/ 8 w 128"/>
                <a:gd name="T7" fmla="*/ 23 h 23"/>
                <a:gd name="T8" fmla="*/ 7 w 128"/>
                <a:gd name="T9" fmla="*/ 6 h 23"/>
                <a:gd name="T10" fmla="*/ 12 w 128"/>
                <a:gd name="T11" fmla="*/ 8 h 23"/>
                <a:gd name="T12" fmla="*/ 17 w 128"/>
                <a:gd name="T13" fmla="*/ 0 h 23"/>
                <a:gd name="T14" fmla="*/ 12 w 128"/>
                <a:gd name="T15" fmla="*/ 22 h 23"/>
                <a:gd name="T16" fmla="*/ 21 w 128"/>
                <a:gd name="T17" fmla="*/ 6 h 23"/>
                <a:gd name="T18" fmla="*/ 25 w 128"/>
                <a:gd name="T19" fmla="*/ 22 h 23"/>
                <a:gd name="T20" fmla="*/ 21 w 128"/>
                <a:gd name="T21" fmla="*/ 6 h 23"/>
                <a:gd name="T22" fmla="*/ 21 w 128"/>
                <a:gd name="T23" fmla="*/ 4 h 23"/>
                <a:gd name="T24" fmla="*/ 25 w 128"/>
                <a:gd name="T25" fmla="*/ 0 h 23"/>
                <a:gd name="T26" fmla="*/ 32 w 128"/>
                <a:gd name="T27" fmla="*/ 17 h 23"/>
                <a:gd name="T28" fmla="*/ 38 w 128"/>
                <a:gd name="T29" fmla="*/ 18 h 23"/>
                <a:gd name="T30" fmla="*/ 29 w 128"/>
                <a:gd name="T31" fmla="*/ 11 h 23"/>
                <a:gd name="T32" fmla="*/ 42 w 128"/>
                <a:gd name="T33" fmla="*/ 11 h 23"/>
                <a:gd name="T34" fmla="*/ 35 w 128"/>
                <a:gd name="T35" fmla="*/ 9 h 23"/>
                <a:gd name="T36" fmla="*/ 38 w 128"/>
                <a:gd name="T37" fmla="*/ 13 h 23"/>
                <a:gd name="T38" fmla="*/ 36 w 128"/>
                <a:gd name="T39" fmla="*/ 23 h 23"/>
                <a:gd name="T40" fmla="*/ 32 w 128"/>
                <a:gd name="T41" fmla="*/ 17 h 23"/>
                <a:gd name="T42" fmla="*/ 55 w 128"/>
                <a:gd name="T43" fmla="*/ 6 h 23"/>
                <a:gd name="T44" fmla="*/ 51 w 128"/>
                <a:gd name="T45" fmla="*/ 9 h 23"/>
                <a:gd name="T46" fmla="*/ 53 w 128"/>
                <a:gd name="T47" fmla="*/ 19 h 23"/>
                <a:gd name="T48" fmla="*/ 55 w 128"/>
                <a:gd name="T49" fmla="*/ 22 h 23"/>
                <a:gd name="T50" fmla="*/ 47 w 128"/>
                <a:gd name="T51" fmla="*/ 19 h 23"/>
                <a:gd name="T52" fmla="*/ 44 w 128"/>
                <a:gd name="T53" fmla="*/ 9 h 23"/>
                <a:gd name="T54" fmla="*/ 47 w 128"/>
                <a:gd name="T55" fmla="*/ 6 h 23"/>
                <a:gd name="T56" fmla="*/ 51 w 128"/>
                <a:gd name="T57" fmla="*/ 2 h 23"/>
                <a:gd name="T58" fmla="*/ 67 w 128"/>
                <a:gd name="T59" fmla="*/ 15 h 23"/>
                <a:gd name="T60" fmla="*/ 61 w 128"/>
                <a:gd name="T61" fmla="*/ 18 h 23"/>
                <a:gd name="T62" fmla="*/ 67 w 128"/>
                <a:gd name="T63" fmla="*/ 16 h 23"/>
                <a:gd name="T64" fmla="*/ 57 w 128"/>
                <a:gd name="T65" fmla="*/ 11 h 23"/>
                <a:gd name="T66" fmla="*/ 71 w 128"/>
                <a:gd name="T67" fmla="*/ 11 h 23"/>
                <a:gd name="T68" fmla="*/ 72 w 128"/>
                <a:gd name="T69" fmla="*/ 22 h 23"/>
                <a:gd name="T70" fmla="*/ 67 w 128"/>
                <a:gd name="T71" fmla="*/ 21 h 23"/>
                <a:gd name="T72" fmla="*/ 57 w 128"/>
                <a:gd name="T73" fmla="*/ 18 h 23"/>
                <a:gd name="T74" fmla="*/ 67 w 128"/>
                <a:gd name="T75" fmla="*/ 11 h 23"/>
                <a:gd name="T76" fmla="*/ 61 w 128"/>
                <a:gd name="T77" fmla="*/ 11 h 23"/>
                <a:gd name="T78" fmla="*/ 75 w 128"/>
                <a:gd name="T79" fmla="*/ 6 h 23"/>
                <a:gd name="T80" fmla="*/ 80 w 128"/>
                <a:gd name="T81" fmla="*/ 9 h 23"/>
                <a:gd name="T82" fmla="*/ 84 w 128"/>
                <a:gd name="T83" fmla="*/ 6 h 23"/>
                <a:gd name="T84" fmla="*/ 90 w 128"/>
                <a:gd name="T85" fmla="*/ 22 h 23"/>
                <a:gd name="T86" fmla="*/ 86 w 128"/>
                <a:gd name="T87" fmla="*/ 13 h 23"/>
                <a:gd name="T88" fmla="*/ 80 w 128"/>
                <a:gd name="T89" fmla="*/ 14 h 23"/>
                <a:gd name="T90" fmla="*/ 75 w 128"/>
                <a:gd name="T91" fmla="*/ 22 h 23"/>
                <a:gd name="T92" fmla="*/ 105 w 128"/>
                <a:gd name="T93" fmla="*/ 12 h 23"/>
                <a:gd name="T94" fmla="*/ 98 w 128"/>
                <a:gd name="T95" fmla="*/ 14 h 23"/>
                <a:gd name="T96" fmla="*/ 105 w 128"/>
                <a:gd name="T97" fmla="*/ 16 h 23"/>
                <a:gd name="T98" fmla="*/ 102 w 128"/>
                <a:gd name="T99" fmla="*/ 23 h 23"/>
                <a:gd name="T100" fmla="*/ 102 w 128"/>
                <a:gd name="T101" fmla="*/ 6 h 23"/>
                <a:gd name="T102" fmla="*/ 105 w 128"/>
                <a:gd name="T103" fmla="*/ 12 h 23"/>
                <a:gd name="T104" fmla="*/ 120 w 128"/>
                <a:gd name="T105" fmla="*/ 9 h 23"/>
                <a:gd name="T106" fmla="*/ 123 w 128"/>
                <a:gd name="T107" fmla="*/ 13 h 23"/>
                <a:gd name="T108" fmla="*/ 120 w 128"/>
                <a:gd name="T109" fmla="*/ 19 h 23"/>
                <a:gd name="T110" fmla="*/ 127 w 128"/>
                <a:gd name="T111" fmla="*/ 17 h 23"/>
                <a:gd name="T112" fmla="*/ 112 w 128"/>
                <a:gd name="T113" fmla="*/ 14 h 23"/>
                <a:gd name="T114" fmla="*/ 127 w 128"/>
                <a:gd name="T115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8" h="23">
                  <a:moveTo>
                    <a:pt x="9" y="9"/>
                  </a:moveTo>
                  <a:cubicBezTo>
                    <a:pt x="6" y="9"/>
                    <a:pt x="5" y="12"/>
                    <a:pt x="5" y="14"/>
                  </a:cubicBezTo>
                  <a:cubicBezTo>
                    <a:pt x="5" y="17"/>
                    <a:pt x="6" y="19"/>
                    <a:pt x="9" y="19"/>
                  </a:cubicBezTo>
                  <a:cubicBezTo>
                    <a:pt x="12" y="19"/>
                    <a:pt x="12" y="17"/>
                    <a:pt x="12" y="14"/>
                  </a:cubicBezTo>
                  <a:cubicBezTo>
                    <a:pt x="12" y="12"/>
                    <a:pt x="11" y="9"/>
                    <a:pt x="9" y="9"/>
                  </a:cubicBezTo>
                  <a:moveTo>
                    <a:pt x="12" y="20"/>
                  </a:moveTo>
                  <a:cubicBezTo>
                    <a:pt x="12" y="20"/>
                    <a:pt x="12" y="20"/>
                    <a:pt x="12" y="20"/>
                  </a:cubicBezTo>
                  <a:cubicBezTo>
                    <a:pt x="11" y="22"/>
                    <a:pt x="10" y="23"/>
                    <a:pt x="8" y="23"/>
                  </a:cubicBezTo>
                  <a:cubicBezTo>
                    <a:pt x="3" y="23"/>
                    <a:pt x="0" y="19"/>
                    <a:pt x="0" y="14"/>
                  </a:cubicBezTo>
                  <a:cubicBezTo>
                    <a:pt x="0" y="10"/>
                    <a:pt x="3" y="6"/>
                    <a:pt x="7" y="6"/>
                  </a:cubicBezTo>
                  <a:cubicBezTo>
                    <a:pt x="9" y="6"/>
                    <a:pt x="11" y="7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2" y="22"/>
                    <a:pt x="12" y="22"/>
                    <a:pt x="12" y="22"/>
                  </a:cubicBezTo>
                  <a:lnTo>
                    <a:pt x="12" y="20"/>
                  </a:lnTo>
                  <a:close/>
                  <a:moveTo>
                    <a:pt x="21" y="6"/>
                  </a:moveTo>
                  <a:cubicBezTo>
                    <a:pt x="25" y="6"/>
                    <a:pt x="25" y="6"/>
                    <a:pt x="25" y="6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22"/>
                    <a:pt x="21" y="22"/>
                    <a:pt x="21" y="22"/>
                  </a:cubicBezTo>
                  <a:lnTo>
                    <a:pt x="21" y="6"/>
                  </a:lnTo>
                  <a:close/>
                  <a:moveTo>
                    <a:pt x="25" y="4"/>
                  </a:moveTo>
                  <a:cubicBezTo>
                    <a:pt x="21" y="4"/>
                    <a:pt x="21" y="4"/>
                    <a:pt x="21" y="4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4"/>
                  </a:lnTo>
                  <a:close/>
                  <a:moveTo>
                    <a:pt x="32" y="17"/>
                  </a:moveTo>
                  <a:cubicBezTo>
                    <a:pt x="32" y="19"/>
                    <a:pt x="34" y="20"/>
                    <a:pt x="36" y="20"/>
                  </a:cubicBezTo>
                  <a:cubicBezTo>
                    <a:pt x="37" y="20"/>
                    <a:pt x="38" y="19"/>
                    <a:pt x="38" y="18"/>
                  </a:cubicBezTo>
                  <a:cubicBezTo>
                    <a:pt x="38" y="16"/>
                    <a:pt x="37" y="16"/>
                    <a:pt x="34" y="15"/>
                  </a:cubicBezTo>
                  <a:cubicBezTo>
                    <a:pt x="31" y="15"/>
                    <a:pt x="29" y="14"/>
                    <a:pt x="29" y="11"/>
                  </a:cubicBezTo>
                  <a:cubicBezTo>
                    <a:pt x="29" y="7"/>
                    <a:pt x="32" y="6"/>
                    <a:pt x="35" y="6"/>
                  </a:cubicBezTo>
                  <a:cubicBezTo>
                    <a:pt x="39" y="6"/>
                    <a:pt x="42" y="7"/>
                    <a:pt x="42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9"/>
                    <a:pt x="37" y="9"/>
                    <a:pt x="35" y="9"/>
                  </a:cubicBezTo>
                  <a:cubicBezTo>
                    <a:pt x="34" y="9"/>
                    <a:pt x="33" y="9"/>
                    <a:pt x="33" y="10"/>
                  </a:cubicBezTo>
                  <a:cubicBezTo>
                    <a:pt x="33" y="12"/>
                    <a:pt x="35" y="12"/>
                    <a:pt x="38" y="13"/>
                  </a:cubicBezTo>
                  <a:cubicBezTo>
                    <a:pt x="40" y="13"/>
                    <a:pt x="43" y="14"/>
                    <a:pt x="43" y="17"/>
                  </a:cubicBezTo>
                  <a:cubicBezTo>
                    <a:pt x="43" y="21"/>
                    <a:pt x="39" y="23"/>
                    <a:pt x="36" y="23"/>
                  </a:cubicBezTo>
                  <a:cubicBezTo>
                    <a:pt x="32" y="23"/>
                    <a:pt x="28" y="21"/>
                    <a:pt x="28" y="17"/>
                  </a:cubicBezTo>
                  <a:lnTo>
                    <a:pt x="32" y="17"/>
                  </a:lnTo>
                  <a:close/>
                  <a:moveTo>
                    <a:pt x="51" y="6"/>
                  </a:moveTo>
                  <a:cubicBezTo>
                    <a:pt x="55" y="6"/>
                    <a:pt x="55" y="6"/>
                    <a:pt x="55" y="6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19"/>
                    <a:pt x="52" y="19"/>
                    <a:pt x="53" y="19"/>
                  </a:cubicBezTo>
                  <a:cubicBezTo>
                    <a:pt x="54" y="19"/>
                    <a:pt x="54" y="19"/>
                    <a:pt x="55" y="19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4" y="22"/>
                    <a:pt x="53" y="22"/>
                    <a:pt x="52" y="22"/>
                  </a:cubicBezTo>
                  <a:cubicBezTo>
                    <a:pt x="49" y="22"/>
                    <a:pt x="47" y="22"/>
                    <a:pt x="47" y="1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51" y="2"/>
                    <a:pt x="51" y="2"/>
                    <a:pt x="51" y="2"/>
                  </a:cubicBezTo>
                  <a:lnTo>
                    <a:pt x="51" y="6"/>
                  </a:lnTo>
                  <a:close/>
                  <a:moveTo>
                    <a:pt x="67" y="15"/>
                  </a:moveTo>
                  <a:cubicBezTo>
                    <a:pt x="66" y="15"/>
                    <a:pt x="65" y="15"/>
                    <a:pt x="64" y="15"/>
                  </a:cubicBezTo>
                  <a:cubicBezTo>
                    <a:pt x="62" y="16"/>
                    <a:pt x="61" y="16"/>
                    <a:pt x="61" y="18"/>
                  </a:cubicBezTo>
                  <a:cubicBezTo>
                    <a:pt x="61" y="19"/>
                    <a:pt x="62" y="20"/>
                    <a:pt x="64" y="20"/>
                  </a:cubicBezTo>
                  <a:cubicBezTo>
                    <a:pt x="67" y="20"/>
                    <a:pt x="67" y="17"/>
                    <a:pt x="67" y="16"/>
                  </a:cubicBezTo>
                  <a:lnTo>
                    <a:pt x="67" y="15"/>
                  </a:lnTo>
                  <a:close/>
                  <a:moveTo>
                    <a:pt x="57" y="11"/>
                  </a:moveTo>
                  <a:cubicBezTo>
                    <a:pt x="57" y="7"/>
                    <a:pt x="61" y="6"/>
                    <a:pt x="65" y="6"/>
                  </a:cubicBezTo>
                  <a:cubicBezTo>
                    <a:pt x="68" y="6"/>
                    <a:pt x="71" y="7"/>
                    <a:pt x="71" y="11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1" y="20"/>
                    <a:pt x="72" y="22"/>
                    <a:pt x="72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7" y="22"/>
                    <a:pt x="67" y="21"/>
                    <a:pt x="67" y="21"/>
                  </a:cubicBezTo>
                  <a:cubicBezTo>
                    <a:pt x="66" y="22"/>
                    <a:pt x="64" y="23"/>
                    <a:pt x="62" y="23"/>
                  </a:cubicBezTo>
                  <a:cubicBezTo>
                    <a:pt x="59" y="23"/>
                    <a:pt x="57" y="21"/>
                    <a:pt x="57" y="18"/>
                  </a:cubicBezTo>
                  <a:cubicBezTo>
                    <a:pt x="57" y="14"/>
                    <a:pt x="59" y="14"/>
                    <a:pt x="62" y="13"/>
                  </a:cubicBezTo>
                  <a:cubicBezTo>
                    <a:pt x="65" y="13"/>
                    <a:pt x="67" y="13"/>
                    <a:pt x="67" y="11"/>
                  </a:cubicBezTo>
                  <a:cubicBezTo>
                    <a:pt x="67" y="9"/>
                    <a:pt x="66" y="9"/>
                    <a:pt x="64" y="9"/>
                  </a:cubicBezTo>
                  <a:cubicBezTo>
                    <a:pt x="63" y="9"/>
                    <a:pt x="62" y="10"/>
                    <a:pt x="61" y="11"/>
                  </a:cubicBezTo>
                  <a:lnTo>
                    <a:pt x="57" y="11"/>
                  </a:lnTo>
                  <a:close/>
                  <a:moveTo>
                    <a:pt x="75" y="6"/>
                  </a:moveTo>
                  <a:cubicBezTo>
                    <a:pt x="80" y="6"/>
                    <a:pt x="80" y="6"/>
                    <a:pt x="80" y="6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1" y="7"/>
                    <a:pt x="83" y="6"/>
                    <a:pt x="84" y="6"/>
                  </a:cubicBezTo>
                  <a:cubicBezTo>
                    <a:pt x="89" y="6"/>
                    <a:pt x="90" y="9"/>
                    <a:pt x="90" y="13"/>
                  </a:cubicBezTo>
                  <a:cubicBezTo>
                    <a:pt x="90" y="22"/>
                    <a:pt x="90" y="22"/>
                    <a:pt x="90" y="22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6" y="11"/>
                    <a:pt x="85" y="9"/>
                    <a:pt x="83" y="9"/>
                  </a:cubicBezTo>
                  <a:cubicBezTo>
                    <a:pt x="81" y="9"/>
                    <a:pt x="80" y="11"/>
                    <a:pt x="80" y="14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75" y="22"/>
                    <a:pt x="75" y="22"/>
                    <a:pt x="75" y="22"/>
                  </a:cubicBezTo>
                  <a:lnTo>
                    <a:pt x="75" y="6"/>
                  </a:lnTo>
                  <a:close/>
                  <a:moveTo>
                    <a:pt x="105" y="12"/>
                  </a:moveTo>
                  <a:cubicBezTo>
                    <a:pt x="105" y="10"/>
                    <a:pt x="104" y="9"/>
                    <a:pt x="102" y="9"/>
                  </a:cubicBezTo>
                  <a:cubicBezTo>
                    <a:pt x="99" y="9"/>
                    <a:pt x="98" y="12"/>
                    <a:pt x="98" y="14"/>
                  </a:cubicBezTo>
                  <a:cubicBezTo>
                    <a:pt x="98" y="17"/>
                    <a:pt x="99" y="19"/>
                    <a:pt x="102" y="19"/>
                  </a:cubicBezTo>
                  <a:cubicBezTo>
                    <a:pt x="104" y="19"/>
                    <a:pt x="105" y="18"/>
                    <a:pt x="105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20"/>
                    <a:pt x="106" y="23"/>
                    <a:pt x="102" y="23"/>
                  </a:cubicBezTo>
                  <a:cubicBezTo>
                    <a:pt x="97" y="23"/>
                    <a:pt x="94" y="19"/>
                    <a:pt x="94" y="15"/>
                  </a:cubicBezTo>
                  <a:cubicBezTo>
                    <a:pt x="94" y="10"/>
                    <a:pt x="97" y="6"/>
                    <a:pt x="102" y="6"/>
                  </a:cubicBezTo>
                  <a:cubicBezTo>
                    <a:pt x="105" y="6"/>
                    <a:pt x="109" y="8"/>
                    <a:pt x="109" y="12"/>
                  </a:cubicBezTo>
                  <a:lnTo>
                    <a:pt x="105" y="12"/>
                  </a:lnTo>
                  <a:close/>
                  <a:moveTo>
                    <a:pt x="123" y="13"/>
                  </a:moveTo>
                  <a:cubicBezTo>
                    <a:pt x="123" y="10"/>
                    <a:pt x="122" y="9"/>
                    <a:pt x="120" y="9"/>
                  </a:cubicBezTo>
                  <a:cubicBezTo>
                    <a:pt x="117" y="9"/>
                    <a:pt x="116" y="11"/>
                    <a:pt x="116" y="13"/>
                  </a:cubicBezTo>
                  <a:lnTo>
                    <a:pt x="123" y="13"/>
                  </a:lnTo>
                  <a:close/>
                  <a:moveTo>
                    <a:pt x="116" y="15"/>
                  </a:moveTo>
                  <a:cubicBezTo>
                    <a:pt x="116" y="18"/>
                    <a:pt x="117" y="19"/>
                    <a:pt x="120" y="19"/>
                  </a:cubicBezTo>
                  <a:cubicBezTo>
                    <a:pt x="122" y="19"/>
                    <a:pt x="123" y="18"/>
                    <a:pt x="123" y="17"/>
                  </a:cubicBezTo>
                  <a:cubicBezTo>
                    <a:pt x="127" y="17"/>
                    <a:pt x="127" y="17"/>
                    <a:pt x="127" y="17"/>
                  </a:cubicBezTo>
                  <a:cubicBezTo>
                    <a:pt x="126" y="21"/>
                    <a:pt x="123" y="23"/>
                    <a:pt x="120" y="23"/>
                  </a:cubicBezTo>
                  <a:cubicBezTo>
                    <a:pt x="115" y="23"/>
                    <a:pt x="112" y="19"/>
                    <a:pt x="112" y="14"/>
                  </a:cubicBezTo>
                  <a:cubicBezTo>
                    <a:pt x="112" y="10"/>
                    <a:pt x="115" y="6"/>
                    <a:pt x="120" y="6"/>
                  </a:cubicBezTo>
                  <a:cubicBezTo>
                    <a:pt x="125" y="6"/>
                    <a:pt x="128" y="11"/>
                    <a:pt x="127" y="15"/>
                  </a:cubicBezTo>
                  <a:lnTo>
                    <a:pt x="116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D471BC5C-EDA2-4849-9F50-7DEC3F4541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06138" y="1487488"/>
              <a:ext cx="366713" cy="365125"/>
            </a:xfrm>
            <a:custGeom>
              <a:avLst/>
              <a:gdLst>
                <a:gd name="T0" fmla="*/ 63 w 77"/>
                <a:gd name="T1" fmla="*/ 39 h 77"/>
                <a:gd name="T2" fmla="*/ 37 w 77"/>
                <a:gd name="T3" fmla="*/ 13 h 77"/>
                <a:gd name="T4" fmla="*/ 29 w 77"/>
                <a:gd name="T5" fmla="*/ 20 h 77"/>
                <a:gd name="T6" fmla="*/ 43 w 77"/>
                <a:gd name="T7" fmla="*/ 33 h 77"/>
                <a:gd name="T8" fmla="*/ 13 w 77"/>
                <a:gd name="T9" fmla="*/ 33 h 77"/>
                <a:gd name="T10" fmla="*/ 13 w 77"/>
                <a:gd name="T11" fmla="*/ 44 h 77"/>
                <a:gd name="T12" fmla="*/ 43 w 77"/>
                <a:gd name="T13" fmla="*/ 44 h 77"/>
                <a:gd name="T14" fmla="*/ 30 w 77"/>
                <a:gd name="T15" fmla="*/ 57 h 77"/>
                <a:gd name="T16" fmla="*/ 37 w 77"/>
                <a:gd name="T17" fmla="*/ 65 h 77"/>
                <a:gd name="T18" fmla="*/ 63 w 77"/>
                <a:gd name="T19" fmla="*/ 39 h 77"/>
                <a:gd name="T20" fmla="*/ 77 w 77"/>
                <a:gd name="T21" fmla="*/ 39 h 77"/>
                <a:gd name="T22" fmla="*/ 38 w 77"/>
                <a:gd name="T23" fmla="*/ 77 h 77"/>
                <a:gd name="T24" fmla="*/ 0 w 77"/>
                <a:gd name="T25" fmla="*/ 39 h 77"/>
                <a:gd name="T26" fmla="*/ 38 w 77"/>
                <a:gd name="T27" fmla="*/ 0 h 77"/>
                <a:gd name="T28" fmla="*/ 77 w 77"/>
                <a:gd name="T29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7" h="77">
                  <a:moveTo>
                    <a:pt x="63" y="39"/>
                  </a:moveTo>
                  <a:cubicBezTo>
                    <a:pt x="37" y="13"/>
                    <a:pt x="37" y="13"/>
                    <a:pt x="37" y="13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37" y="65"/>
                    <a:pt x="37" y="65"/>
                    <a:pt x="37" y="65"/>
                  </a:cubicBezTo>
                  <a:lnTo>
                    <a:pt x="63" y="39"/>
                  </a:lnTo>
                  <a:close/>
                  <a:moveTo>
                    <a:pt x="77" y="39"/>
                  </a:moveTo>
                  <a:cubicBezTo>
                    <a:pt x="77" y="60"/>
                    <a:pt x="59" y="77"/>
                    <a:pt x="38" y="77"/>
                  </a:cubicBezTo>
                  <a:cubicBezTo>
                    <a:pt x="17" y="77"/>
                    <a:pt x="0" y="60"/>
                    <a:pt x="0" y="39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7" y="17"/>
                    <a:pt x="77" y="3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45BED0CB-301E-4CB3-ABE9-121C9109B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39275" y="1487488"/>
              <a:ext cx="366713" cy="365125"/>
            </a:xfrm>
            <a:custGeom>
              <a:avLst/>
              <a:gdLst>
                <a:gd name="T0" fmla="*/ 14 w 77"/>
                <a:gd name="T1" fmla="*/ 38 h 77"/>
                <a:gd name="T2" fmla="*/ 40 w 77"/>
                <a:gd name="T3" fmla="*/ 65 h 77"/>
                <a:gd name="T4" fmla="*/ 47 w 77"/>
                <a:gd name="T5" fmla="*/ 57 h 77"/>
                <a:gd name="T6" fmla="*/ 34 w 77"/>
                <a:gd name="T7" fmla="*/ 44 h 77"/>
                <a:gd name="T8" fmla="*/ 63 w 77"/>
                <a:gd name="T9" fmla="*/ 44 h 77"/>
                <a:gd name="T10" fmla="*/ 63 w 77"/>
                <a:gd name="T11" fmla="*/ 33 h 77"/>
                <a:gd name="T12" fmla="*/ 34 w 77"/>
                <a:gd name="T13" fmla="*/ 33 h 77"/>
                <a:gd name="T14" fmla="*/ 47 w 77"/>
                <a:gd name="T15" fmla="*/ 20 h 77"/>
                <a:gd name="T16" fmla="*/ 40 w 77"/>
                <a:gd name="T17" fmla="*/ 13 h 77"/>
                <a:gd name="T18" fmla="*/ 14 w 77"/>
                <a:gd name="T19" fmla="*/ 38 h 77"/>
                <a:gd name="T20" fmla="*/ 0 w 77"/>
                <a:gd name="T21" fmla="*/ 39 h 77"/>
                <a:gd name="T22" fmla="*/ 39 w 77"/>
                <a:gd name="T23" fmla="*/ 0 h 77"/>
                <a:gd name="T24" fmla="*/ 77 w 77"/>
                <a:gd name="T25" fmla="*/ 39 h 77"/>
                <a:gd name="T26" fmla="*/ 39 w 77"/>
                <a:gd name="T27" fmla="*/ 77 h 77"/>
                <a:gd name="T28" fmla="*/ 0 w 77"/>
                <a:gd name="T29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7" h="77">
                  <a:moveTo>
                    <a:pt x="14" y="38"/>
                  </a:moveTo>
                  <a:cubicBezTo>
                    <a:pt x="40" y="65"/>
                    <a:pt x="40" y="65"/>
                    <a:pt x="40" y="65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0" y="13"/>
                    <a:pt x="40" y="13"/>
                    <a:pt x="40" y="13"/>
                  </a:cubicBezTo>
                  <a:lnTo>
                    <a:pt x="14" y="38"/>
                  </a:lnTo>
                  <a:close/>
                  <a:moveTo>
                    <a:pt x="0" y="39"/>
                  </a:moveTo>
                  <a:cubicBezTo>
                    <a:pt x="0" y="17"/>
                    <a:pt x="17" y="0"/>
                    <a:pt x="39" y="0"/>
                  </a:cubicBezTo>
                  <a:cubicBezTo>
                    <a:pt x="60" y="0"/>
                    <a:pt x="77" y="17"/>
                    <a:pt x="77" y="39"/>
                  </a:cubicBezTo>
                  <a:cubicBezTo>
                    <a:pt x="77" y="60"/>
                    <a:pt x="60" y="77"/>
                    <a:pt x="39" y="77"/>
                  </a:cubicBezTo>
                  <a:cubicBezTo>
                    <a:pt x="17" y="77"/>
                    <a:pt x="0" y="60"/>
                    <a:pt x="0" y="3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211474E6-0A13-47DD-9AE4-966FBB3468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44100" y="1411288"/>
              <a:ext cx="233363" cy="512763"/>
            </a:xfrm>
            <a:custGeom>
              <a:avLst/>
              <a:gdLst>
                <a:gd name="T0" fmla="*/ 49 w 49"/>
                <a:gd name="T1" fmla="*/ 108 h 108"/>
                <a:gd name="T2" fmla="*/ 27 w 49"/>
                <a:gd name="T3" fmla="*/ 108 h 108"/>
                <a:gd name="T4" fmla="*/ 27 w 49"/>
                <a:gd name="T5" fmla="*/ 38 h 108"/>
                <a:gd name="T6" fmla="*/ 0 w 49"/>
                <a:gd name="T7" fmla="*/ 38 h 108"/>
                <a:gd name="T8" fmla="*/ 0 w 49"/>
                <a:gd name="T9" fmla="*/ 21 h 108"/>
                <a:gd name="T10" fmla="*/ 31 w 49"/>
                <a:gd name="T11" fmla="*/ 0 h 108"/>
                <a:gd name="T12" fmla="*/ 49 w 49"/>
                <a:gd name="T13" fmla="*/ 0 h 108"/>
                <a:gd name="T14" fmla="*/ 49 w 49"/>
                <a:gd name="T15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108">
                  <a:moveTo>
                    <a:pt x="49" y="108"/>
                  </a:moveTo>
                  <a:cubicBezTo>
                    <a:pt x="27" y="108"/>
                    <a:pt x="27" y="108"/>
                    <a:pt x="27" y="10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5" y="21"/>
                    <a:pt x="29" y="16"/>
                    <a:pt x="31" y="0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49" y="1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52" name="Rectangle 40">
              <a:extLst>
                <a:ext uri="{FF2B5EF4-FFF2-40B4-BE49-F238E27FC236}">
                  <a16:creationId xmlns:a16="http://schemas.microsoft.com/office/drawing/2014/main" id="{1D807C22-488D-4520-9B83-3499E5B115A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272713" y="1811338"/>
              <a:ext cx="114300" cy="112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5C148DE8-6684-49DB-B8BE-36C6CEC96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8450" y="1411288"/>
              <a:ext cx="385763" cy="522288"/>
            </a:xfrm>
            <a:custGeom>
              <a:avLst/>
              <a:gdLst>
                <a:gd name="T0" fmla="*/ 75 w 81"/>
                <a:gd name="T1" fmla="*/ 18 h 110"/>
                <a:gd name="T2" fmla="*/ 30 w 81"/>
                <a:gd name="T3" fmla="*/ 18 h 110"/>
                <a:gd name="T4" fmla="*/ 26 w 81"/>
                <a:gd name="T5" fmla="*/ 42 h 110"/>
                <a:gd name="T6" fmla="*/ 26 w 81"/>
                <a:gd name="T7" fmla="*/ 42 h 110"/>
                <a:gd name="T8" fmla="*/ 47 w 81"/>
                <a:gd name="T9" fmla="*/ 34 h 110"/>
                <a:gd name="T10" fmla="*/ 81 w 81"/>
                <a:gd name="T11" fmla="*/ 71 h 110"/>
                <a:gd name="T12" fmla="*/ 40 w 81"/>
                <a:gd name="T13" fmla="*/ 110 h 110"/>
                <a:gd name="T14" fmla="*/ 0 w 81"/>
                <a:gd name="T15" fmla="*/ 76 h 110"/>
                <a:gd name="T16" fmla="*/ 22 w 81"/>
                <a:gd name="T17" fmla="*/ 76 h 110"/>
                <a:gd name="T18" fmla="*/ 40 w 81"/>
                <a:gd name="T19" fmla="*/ 92 h 110"/>
                <a:gd name="T20" fmla="*/ 59 w 81"/>
                <a:gd name="T21" fmla="*/ 71 h 110"/>
                <a:gd name="T22" fmla="*/ 40 w 81"/>
                <a:gd name="T23" fmla="*/ 51 h 110"/>
                <a:gd name="T24" fmla="*/ 23 w 81"/>
                <a:gd name="T25" fmla="*/ 59 h 110"/>
                <a:gd name="T26" fmla="*/ 4 w 81"/>
                <a:gd name="T27" fmla="*/ 59 h 110"/>
                <a:gd name="T28" fmla="*/ 14 w 81"/>
                <a:gd name="T29" fmla="*/ 0 h 110"/>
                <a:gd name="T30" fmla="*/ 75 w 81"/>
                <a:gd name="T31" fmla="*/ 0 h 110"/>
                <a:gd name="T32" fmla="*/ 75 w 81"/>
                <a:gd name="T33" fmla="*/ 18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1" h="110">
                  <a:moveTo>
                    <a:pt x="75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32" y="36"/>
                    <a:pt x="39" y="34"/>
                    <a:pt x="47" y="34"/>
                  </a:cubicBezTo>
                  <a:cubicBezTo>
                    <a:pt x="68" y="34"/>
                    <a:pt x="81" y="51"/>
                    <a:pt x="81" y="71"/>
                  </a:cubicBezTo>
                  <a:cubicBezTo>
                    <a:pt x="81" y="93"/>
                    <a:pt x="62" y="110"/>
                    <a:pt x="40" y="110"/>
                  </a:cubicBezTo>
                  <a:cubicBezTo>
                    <a:pt x="19" y="110"/>
                    <a:pt x="0" y="98"/>
                    <a:pt x="0" y="76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23" y="85"/>
                    <a:pt x="30" y="92"/>
                    <a:pt x="40" y="92"/>
                  </a:cubicBezTo>
                  <a:cubicBezTo>
                    <a:pt x="51" y="92"/>
                    <a:pt x="59" y="82"/>
                    <a:pt x="59" y="71"/>
                  </a:cubicBezTo>
                  <a:cubicBezTo>
                    <a:pt x="59" y="60"/>
                    <a:pt x="52" y="51"/>
                    <a:pt x="40" y="51"/>
                  </a:cubicBezTo>
                  <a:cubicBezTo>
                    <a:pt x="32" y="51"/>
                    <a:pt x="28" y="53"/>
                    <a:pt x="23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75" y="0"/>
                    <a:pt x="75" y="0"/>
                    <a:pt x="75" y="0"/>
                  </a:cubicBezTo>
                  <a:lnTo>
                    <a:pt x="75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A0C40D63-08C1-4D58-81B8-689DBC375E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220325" y="2266951"/>
              <a:ext cx="366713" cy="366713"/>
            </a:xfrm>
            <a:custGeom>
              <a:avLst/>
              <a:gdLst>
                <a:gd name="T0" fmla="*/ 39 w 77"/>
                <a:gd name="T1" fmla="*/ 64 h 77"/>
                <a:gd name="T2" fmla="*/ 65 w 77"/>
                <a:gd name="T3" fmla="*/ 38 h 77"/>
                <a:gd name="T4" fmla="*/ 58 w 77"/>
                <a:gd name="T5" fmla="*/ 30 h 77"/>
                <a:gd name="T6" fmla="*/ 44 w 77"/>
                <a:gd name="T7" fmla="*/ 43 h 77"/>
                <a:gd name="T8" fmla="*/ 44 w 77"/>
                <a:gd name="T9" fmla="*/ 14 h 77"/>
                <a:gd name="T10" fmla="*/ 34 w 77"/>
                <a:gd name="T11" fmla="*/ 14 h 77"/>
                <a:gd name="T12" fmla="*/ 34 w 77"/>
                <a:gd name="T13" fmla="*/ 44 h 77"/>
                <a:gd name="T14" fmla="*/ 20 w 77"/>
                <a:gd name="T15" fmla="*/ 30 h 77"/>
                <a:gd name="T16" fmla="*/ 13 w 77"/>
                <a:gd name="T17" fmla="*/ 38 h 77"/>
                <a:gd name="T18" fmla="*/ 39 w 77"/>
                <a:gd name="T19" fmla="*/ 64 h 77"/>
                <a:gd name="T20" fmla="*/ 39 w 77"/>
                <a:gd name="T21" fmla="*/ 77 h 77"/>
                <a:gd name="T22" fmla="*/ 0 w 77"/>
                <a:gd name="T23" fmla="*/ 39 h 77"/>
                <a:gd name="T24" fmla="*/ 39 w 77"/>
                <a:gd name="T25" fmla="*/ 0 h 77"/>
                <a:gd name="T26" fmla="*/ 77 w 77"/>
                <a:gd name="T27" fmla="*/ 39 h 77"/>
                <a:gd name="T28" fmla="*/ 39 w 77"/>
                <a:gd name="T2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7" h="77">
                  <a:moveTo>
                    <a:pt x="39" y="64"/>
                  </a:moveTo>
                  <a:cubicBezTo>
                    <a:pt x="65" y="38"/>
                    <a:pt x="65" y="38"/>
                    <a:pt x="65" y="38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13" y="38"/>
                    <a:pt x="13" y="38"/>
                    <a:pt x="13" y="38"/>
                  </a:cubicBezTo>
                  <a:lnTo>
                    <a:pt x="39" y="64"/>
                  </a:lnTo>
                  <a:close/>
                  <a:moveTo>
                    <a:pt x="39" y="77"/>
                  </a:moveTo>
                  <a:cubicBezTo>
                    <a:pt x="18" y="77"/>
                    <a:pt x="0" y="60"/>
                    <a:pt x="0" y="39"/>
                  </a:cubicBezTo>
                  <a:cubicBezTo>
                    <a:pt x="0" y="18"/>
                    <a:pt x="18" y="0"/>
                    <a:pt x="39" y="0"/>
                  </a:cubicBezTo>
                  <a:cubicBezTo>
                    <a:pt x="60" y="0"/>
                    <a:pt x="77" y="18"/>
                    <a:pt x="77" y="39"/>
                  </a:cubicBezTo>
                  <a:cubicBezTo>
                    <a:pt x="77" y="60"/>
                    <a:pt x="60" y="77"/>
                    <a:pt x="39" y="7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03202F37-73E9-4EF5-8270-1E385ABABE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220325" y="706438"/>
              <a:ext cx="366713" cy="366713"/>
            </a:xfrm>
            <a:custGeom>
              <a:avLst/>
              <a:gdLst>
                <a:gd name="T0" fmla="*/ 39 w 77"/>
                <a:gd name="T1" fmla="*/ 14 h 77"/>
                <a:gd name="T2" fmla="*/ 13 w 77"/>
                <a:gd name="T3" fmla="*/ 40 h 77"/>
                <a:gd name="T4" fmla="*/ 20 w 77"/>
                <a:gd name="T5" fmla="*/ 47 h 77"/>
                <a:gd name="T6" fmla="*/ 34 w 77"/>
                <a:gd name="T7" fmla="*/ 34 h 77"/>
                <a:gd name="T8" fmla="*/ 34 w 77"/>
                <a:gd name="T9" fmla="*/ 63 h 77"/>
                <a:gd name="T10" fmla="*/ 44 w 77"/>
                <a:gd name="T11" fmla="*/ 63 h 77"/>
                <a:gd name="T12" fmla="*/ 44 w 77"/>
                <a:gd name="T13" fmla="*/ 34 h 77"/>
                <a:gd name="T14" fmla="*/ 57 w 77"/>
                <a:gd name="T15" fmla="*/ 47 h 77"/>
                <a:gd name="T16" fmla="*/ 65 w 77"/>
                <a:gd name="T17" fmla="*/ 39 h 77"/>
                <a:gd name="T18" fmla="*/ 39 w 77"/>
                <a:gd name="T19" fmla="*/ 14 h 77"/>
                <a:gd name="T20" fmla="*/ 39 w 77"/>
                <a:gd name="T21" fmla="*/ 0 h 77"/>
                <a:gd name="T22" fmla="*/ 77 w 77"/>
                <a:gd name="T23" fmla="*/ 38 h 77"/>
                <a:gd name="T24" fmla="*/ 39 w 77"/>
                <a:gd name="T25" fmla="*/ 77 h 77"/>
                <a:gd name="T26" fmla="*/ 0 w 77"/>
                <a:gd name="T27" fmla="*/ 38 h 77"/>
                <a:gd name="T28" fmla="*/ 39 w 77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7" h="77">
                  <a:moveTo>
                    <a:pt x="39" y="14"/>
                  </a:moveTo>
                  <a:cubicBezTo>
                    <a:pt x="13" y="40"/>
                    <a:pt x="13" y="40"/>
                    <a:pt x="13" y="40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65" y="39"/>
                    <a:pt x="65" y="39"/>
                    <a:pt x="65" y="39"/>
                  </a:cubicBezTo>
                  <a:lnTo>
                    <a:pt x="39" y="14"/>
                  </a:lnTo>
                  <a:close/>
                  <a:moveTo>
                    <a:pt x="39" y="0"/>
                  </a:moveTo>
                  <a:cubicBezTo>
                    <a:pt x="60" y="0"/>
                    <a:pt x="77" y="17"/>
                    <a:pt x="77" y="38"/>
                  </a:cubicBezTo>
                  <a:cubicBezTo>
                    <a:pt x="77" y="60"/>
                    <a:pt x="60" y="77"/>
                    <a:pt x="39" y="77"/>
                  </a:cubicBezTo>
                  <a:cubicBezTo>
                    <a:pt x="18" y="77"/>
                    <a:pt x="0" y="60"/>
                    <a:pt x="0" y="38"/>
                  </a:cubicBezTo>
                  <a:cubicBezTo>
                    <a:pt x="0" y="17"/>
                    <a:pt x="18" y="0"/>
                    <a:pt x="3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</p:grpSp>
    </p:spTree>
    <p:extLst>
      <p:ext uri="{BB962C8B-B14F-4D97-AF65-F5344CB8AC3E}">
        <p14:creationId xmlns:p14="http://schemas.microsoft.com/office/powerpoint/2010/main" val="28984891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moment of safety – NL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E67885F-BCEC-1749-A260-D2F897D26B0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49803031"/>
              </p:ext>
            </p:extLst>
          </p:nvPr>
        </p:nvGraphicFramePr>
        <p:xfrm>
          <a:off x="-381964" y="-162047"/>
          <a:ext cx="12960000" cy="7200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44602022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44403836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23818125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9729242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19592083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291882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584077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208923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146129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50014114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150276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3076559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7740572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4146448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0692607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1899981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1171439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9547414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57296948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79706642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1636931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801334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59236718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78602332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1420187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7637052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3577222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72464276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7836032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5804049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9654719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42847707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7752045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09547895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7467311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57527425"/>
                    </a:ext>
                  </a:extLst>
                </a:gridCol>
              </a:tblGrid>
              <a:tr h="360001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327233"/>
                  </a:ext>
                </a:extLst>
              </a:tr>
              <a:tr h="360001"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209294"/>
                  </a:ext>
                </a:extLst>
              </a:tr>
              <a:tr h="360001"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521029"/>
                  </a:ext>
                </a:extLst>
              </a:tr>
              <a:tr h="360001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998905"/>
                  </a:ext>
                </a:extLst>
              </a:tr>
              <a:tr h="360001"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4192217"/>
                  </a:ext>
                </a:extLst>
              </a:tr>
              <a:tr h="360001"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7247306"/>
                  </a:ext>
                </a:extLst>
              </a:tr>
              <a:tr h="360001"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277970"/>
                  </a:ext>
                </a:extLst>
              </a:tr>
              <a:tr h="360001"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019654"/>
                  </a:ext>
                </a:extLst>
              </a:tr>
              <a:tr h="360001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633462"/>
                  </a:ext>
                </a:extLst>
              </a:tr>
              <a:tr h="360001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9931889"/>
                  </a:ext>
                </a:extLst>
              </a:tr>
              <a:tr h="360001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7001200"/>
                  </a:ext>
                </a:extLst>
              </a:tr>
              <a:tr h="360001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6815757"/>
                  </a:ext>
                </a:extLst>
              </a:tr>
              <a:tr h="360001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2396516"/>
                  </a:ext>
                </a:extLst>
              </a:tr>
              <a:tr h="360001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9584619"/>
                  </a:ext>
                </a:extLst>
              </a:tr>
              <a:tr h="360001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545620"/>
                  </a:ext>
                </a:extLst>
              </a:tr>
              <a:tr h="360001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9771666"/>
                  </a:ext>
                </a:extLst>
              </a:tr>
              <a:tr h="360001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368181"/>
                  </a:ext>
                </a:extLst>
              </a:tr>
              <a:tr h="360001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3880090"/>
                  </a:ext>
                </a:extLst>
              </a:tr>
              <a:tr h="360001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618276"/>
                  </a:ext>
                </a:extLst>
              </a:tr>
              <a:tr h="360001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7582817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698804F9-63D2-4E47-BA23-33EDABEB1C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840"/>
            <a:ext cx="12192000" cy="685632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1B0D00C8-6864-9746-B2A0-8F51DF22E266}"/>
              </a:ext>
            </a:extLst>
          </p:cNvPr>
          <p:cNvSpPr txBox="1"/>
          <p:nvPr userDrawn="1"/>
        </p:nvSpPr>
        <p:spPr>
          <a:xfrm>
            <a:off x="3358611" y="5239519"/>
            <a:ext cx="1792224" cy="792001"/>
          </a:xfrm>
          <a:prstGeom prst="rect">
            <a:avLst/>
          </a:prstGeom>
          <a:noFill/>
        </p:spPr>
        <p:txBody>
          <a:bodyPr wrap="square" lIns="35992" tIns="89980" rIns="35992" bIns="89980" rtlCol="0">
            <a:normAutofit/>
          </a:bodyPr>
          <a:lstStyle/>
          <a:p>
            <a:pPr algn="ctr"/>
            <a:r>
              <a:rPr lang="en-GB" sz="1400" b="1" kern="1200" dirty="0" err="1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Volg</a:t>
            </a:r>
            <a:r>
              <a:rPr lang="en-GB" sz="1400" b="1" kern="1200" dirty="0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GB" sz="1400" b="1" kern="1200" dirty="0" err="1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aangegeven</a:t>
            </a:r>
            <a:r>
              <a:rPr lang="en-GB" sz="1400" b="1" kern="1200" dirty="0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400" b="1" kern="1200" dirty="0" err="1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vluchtroute</a:t>
            </a:r>
            <a:endParaRPr lang="en-GB" sz="1400" kern="1200" dirty="0">
              <a:solidFill>
                <a:schemeClr val="accent5"/>
              </a:solidFill>
              <a:effectLst/>
              <a:latin typeface="+mn-lt"/>
              <a:ea typeface="+mn-ea"/>
              <a:cs typeface="+mn-cs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8D3A7C2-D3EE-3D40-AF86-C02652CC823C}"/>
              </a:ext>
            </a:extLst>
          </p:cNvPr>
          <p:cNvGrpSpPr/>
          <p:nvPr userDrawn="1"/>
        </p:nvGrpSpPr>
        <p:grpSpPr>
          <a:xfrm>
            <a:off x="2805113" y="4438654"/>
            <a:ext cx="7162800" cy="142875"/>
            <a:chOff x="2805113" y="4438651"/>
            <a:chExt cx="7162800" cy="142875"/>
          </a:xfrm>
        </p:grpSpPr>
        <p:sp>
          <p:nvSpPr>
            <p:cNvPr id="64" name="Line 5">
              <a:extLst>
                <a:ext uri="{FF2B5EF4-FFF2-40B4-BE49-F238E27FC236}">
                  <a16:creationId xmlns:a16="http://schemas.microsoft.com/office/drawing/2014/main" id="{EC06D2C4-64CF-254A-AFCB-EE9218FAC9E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2805113" y="4510088"/>
              <a:ext cx="7162800" cy="0"/>
            </a:xfrm>
            <a:prstGeom prst="line">
              <a:avLst/>
            </a:prstGeom>
            <a:noFill/>
            <a:ln w="19050" cap="flat">
              <a:solidFill>
                <a:srgbClr val="33A92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id="{CDE14DC5-31FE-E642-809E-B436FEF8B7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8100" y="4443413"/>
              <a:ext cx="71438" cy="138113"/>
            </a:xfrm>
            <a:custGeom>
              <a:avLst/>
              <a:gdLst>
                <a:gd name="T0" fmla="*/ 0 w 45"/>
                <a:gd name="T1" fmla="*/ 87 h 87"/>
                <a:gd name="T2" fmla="*/ 45 w 45"/>
                <a:gd name="T3" fmla="*/ 42 h 87"/>
                <a:gd name="T4" fmla="*/ 0 w 45"/>
                <a:gd name="T5" fmla="*/ 0 h 87"/>
                <a:gd name="T6" fmla="*/ 0 w 45"/>
                <a:gd name="T7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87">
                  <a:moveTo>
                    <a:pt x="0" y="87"/>
                  </a:moveTo>
                  <a:lnTo>
                    <a:pt x="45" y="42"/>
                  </a:lnTo>
                  <a:lnTo>
                    <a:pt x="0" y="0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33A9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66" name="Freeform 8">
              <a:extLst>
                <a:ext uri="{FF2B5EF4-FFF2-40B4-BE49-F238E27FC236}">
                  <a16:creationId xmlns:a16="http://schemas.microsoft.com/office/drawing/2014/main" id="{01A40879-36C2-E44D-8B96-39824B51F0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15200" y="4443413"/>
              <a:ext cx="66675" cy="138113"/>
            </a:xfrm>
            <a:custGeom>
              <a:avLst/>
              <a:gdLst>
                <a:gd name="T0" fmla="*/ 0 w 42"/>
                <a:gd name="T1" fmla="*/ 87 h 87"/>
                <a:gd name="T2" fmla="*/ 42 w 42"/>
                <a:gd name="T3" fmla="*/ 42 h 87"/>
                <a:gd name="T4" fmla="*/ 0 w 42"/>
                <a:gd name="T5" fmla="*/ 0 h 87"/>
                <a:gd name="T6" fmla="*/ 0 w 42"/>
                <a:gd name="T7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87">
                  <a:moveTo>
                    <a:pt x="0" y="87"/>
                  </a:moveTo>
                  <a:lnTo>
                    <a:pt x="42" y="42"/>
                  </a:lnTo>
                  <a:lnTo>
                    <a:pt x="0" y="0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33A9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67" name="Freeform 10">
              <a:extLst>
                <a:ext uri="{FF2B5EF4-FFF2-40B4-BE49-F238E27FC236}">
                  <a16:creationId xmlns:a16="http://schemas.microsoft.com/office/drawing/2014/main" id="{12A9D92C-DE9F-974B-89E1-118B49C873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67850" y="4443413"/>
              <a:ext cx="66675" cy="138113"/>
            </a:xfrm>
            <a:custGeom>
              <a:avLst/>
              <a:gdLst>
                <a:gd name="T0" fmla="*/ 0 w 42"/>
                <a:gd name="T1" fmla="*/ 87 h 87"/>
                <a:gd name="T2" fmla="*/ 42 w 42"/>
                <a:gd name="T3" fmla="*/ 42 h 87"/>
                <a:gd name="T4" fmla="*/ 0 w 42"/>
                <a:gd name="T5" fmla="*/ 0 h 87"/>
                <a:gd name="T6" fmla="*/ 0 w 42"/>
                <a:gd name="T7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87">
                  <a:moveTo>
                    <a:pt x="0" y="87"/>
                  </a:moveTo>
                  <a:lnTo>
                    <a:pt x="42" y="42"/>
                  </a:lnTo>
                  <a:lnTo>
                    <a:pt x="0" y="0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33A9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CCB6E5EA-235E-CA4F-B960-E8BF4F9677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5058" y="4438651"/>
              <a:ext cx="71438" cy="138113"/>
            </a:xfrm>
            <a:custGeom>
              <a:avLst/>
              <a:gdLst>
                <a:gd name="T0" fmla="*/ 0 w 45"/>
                <a:gd name="T1" fmla="*/ 87 h 87"/>
                <a:gd name="T2" fmla="*/ 45 w 45"/>
                <a:gd name="T3" fmla="*/ 45 h 87"/>
                <a:gd name="T4" fmla="*/ 0 w 45"/>
                <a:gd name="T5" fmla="*/ 0 h 87"/>
                <a:gd name="T6" fmla="*/ 0 w 45"/>
                <a:gd name="T7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87">
                  <a:moveTo>
                    <a:pt x="0" y="87"/>
                  </a:moveTo>
                  <a:lnTo>
                    <a:pt x="45" y="45"/>
                  </a:lnTo>
                  <a:lnTo>
                    <a:pt x="0" y="0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33A9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F64B9AC-8DC1-9A44-9226-4619431DD8BD}"/>
              </a:ext>
            </a:extLst>
          </p:cNvPr>
          <p:cNvGrpSpPr/>
          <p:nvPr userDrawn="1"/>
        </p:nvGrpSpPr>
        <p:grpSpPr>
          <a:xfrm>
            <a:off x="3559020" y="3786188"/>
            <a:ext cx="1447799" cy="1447800"/>
            <a:chOff x="3409950" y="3786188"/>
            <a:chExt cx="1447800" cy="1447800"/>
          </a:xfrm>
        </p:grpSpPr>
        <p:sp>
          <p:nvSpPr>
            <p:cNvPr id="70" name="Oval 14">
              <a:extLst>
                <a:ext uri="{FF2B5EF4-FFF2-40B4-BE49-F238E27FC236}">
                  <a16:creationId xmlns:a16="http://schemas.microsoft.com/office/drawing/2014/main" id="{271B03BE-765F-574F-9776-3FB307E34D3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09950" y="3786188"/>
              <a:ext cx="1447800" cy="1447800"/>
            </a:xfrm>
            <a:prstGeom prst="ellipse">
              <a:avLst/>
            </a:prstGeom>
            <a:solidFill>
              <a:srgbClr val="33A9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71" name="Freeform 15">
              <a:extLst>
                <a:ext uri="{FF2B5EF4-FFF2-40B4-BE49-F238E27FC236}">
                  <a16:creationId xmlns:a16="http://schemas.microsoft.com/office/drawing/2014/main" id="{56A26013-95C7-5948-A669-49AF79A68A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8563" y="4114801"/>
              <a:ext cx="790575" cy="790575"/>
            </a:xfrm>
            <a:custGeom>
              <a:avLst/>
              <a:gdLst>
                <a:gd name="T0" fmla="*/ 148 w 166"/>
                <a:gd name="T1" fmla="*/ 96 h 166"/>
                <a:gd name="T2" fmla="*/ 148 w 166"/>
                <a:gd name="T3" fmla="*/ 166 h 166"/>
                <a:gd name="T4" fmla="*/ 166 w 166"/>
                <a:gd name="T5" fmla="*/ 166 h 166"/>
                <a:gd name="T6" fmla="*/ 166 w 166"/>
                <a:gd name="T7" fmla="*/ 0 h 166"/>
                <a:gd name="T8" fmla="*/ 0 w 166"/>
                <a:gd name="T9" fmla="*/ 0 h 166"/>
                <a:gd name="T10" fmla="*/ 0 w 166"/>
                <a:gd name="T11" fmla="*/ 166 h 166"/>
                <a:gd name="T12" fmla="*/ 58 w 166"/>
                <a:gd name="T13" fmla="*/ 166 h 166"/>
                <a:gd name="T14" fmla="*/ 58 w 166"/>
                <a:gd name="T15" fmla="*/ 142 h 166"/>
                <a:gd name="T16" fmla="*/ 39 w 166"/>
                <a:gd name="T17" fmla="*/ 142 h 166"/>
                <a:gd name="T18" fmla="*/ 39 w 166"/>
                <a:gd name="T19" fmla="*/ 121 h 166"/>
                <a:gd name="T20" fmla="*/ 58 w 166"/>
                <a:gd name="T21" fmla="*/ 121 h 166"/>
                <a:gd name="T22" fmla="*/ 58 w 166"/>
                <a:gd name="T23" fmla="*/ 15 h 166"/>
                <a:gd name="T24" fmla="*/ 148 w 166"/>
                <a:gd name="T25" fmla="*/ 15 h 166"/>
                <a:gd name="T26" fmla="*/ 148 w 166"/>
                <a:gd name="T27" fmla="*/ 86 h 166"/>
                <a:gd name="T28" fmla="*/ 135 w 166"/>
                <a:gd name="T29" fmla="*/ 86 h 166"/>
                <a:gd name="T30" fmla="*/ 122 w 166"/>
                <a:gd name="T31" fmla="*/ 64 h 166"/>
                <a:gd name="T32" fmla="*/ 124 w 166"/>
                <a:gd name="T33" fmla="*/ 58 h 166"/>
                <a:gd name="T34" fmla="*/ 124 w 166"/>
                <a:gd name="T35" fmla="*/ 58 h 166"/>
                <a:gd name="T36" fmla="*/ 134 w 166"/>
                <a:gd name="T37" fmla="*/ 49 h 166"/>
                <a:gd name="T38" fmla="*/ 126 w 166"/>
                <a:gd name="T39" fmla="*/ 33 h 166"/>
                <a:gd name="T40" fmla="*/ 110 w 166"/>
                <a:gd name="T41" fmla="*/ 41 h 166"/>
                <a:gd name="T42" fmla="*/ 113 w 166"/>
                <a:gd name="T43" fmla="*/ 53 h 166"/>
                <a:gd name="T44" fmla="*/ 113 w 166"/>
                <a:gd name="T45" fmla="*/ 53 h 166"/>
                <a:gd name="T46" fmla="*/ 114 w 166"/>
                <a:gd name="T47" fmla="*/ 57 h 166"/>
                <a:gd name="T48" fmla="*/ 111 w 166"/>
                <a:gd name="T49" fmla="*/ 58 h 166"/>
                <a:gd name="T50" fmla="*/ 80 w 166"/>
                <a:gd name="T51" fmla="*/ 58 h 166"/>
                <a:gd name="T52" fmla="*/ 75 w 166"/>
                <a:gd name="T53" fmla="*/ 62 h 166"/>
                <a:gd name="T54" fmla="*/ 64 w 166"/>
                <a:gd name="T55" fmla="*/ 84 h 166"/>
                <a:gd name="T56" fmla="*/ 73 w 166"/>
                <a:gd name="T57" fmla="*/ 84 h 166"/>
                <a:gd name="T58" fmla="*/ 81 w 166"/>
                <a:gd name="T59" fmla="*/ 69 h 166"/>
                <a:gd name="T60" fmla="*/ 95 w 166"/>
                <a:gd name="T61" fmla="*/ 69 h 166"/>
                <a:gd name="T62" fmla="*/ 97 w 166"/>
                <a:gd name="T63" fmla="*/ 72 h 166"/>
                <a:gd name="T64" fmla="*/ 72 w 166"/>
                <a:gd name="T65" fmla="*/ 126 h 166"/>
                <a:gd name="T66" fmla="*/ 44 w 166"/>
                <a:gd name="T67" fmla="*/ 126 h 166"/>
                <a:gd name="T68" fmla="*/ 44 w 166"/>
                <a:gd name="T69" fmla="*/ 137 h 166"/>
                <a:gd name="T70" fmla="*/ 75 w 166"/>
                <a:gd name="T71" fmla="*/ 137 h 166"/>
                <a:gd name="T72" fmla="*/ 81 w 166"/>
                <a:gd name="T73" fmla="*/ 134 h 166"/>
                <a:gd name="T74" fmla="*/ 95 w 166"/>
                <a:gd name="T75" fmla="*/ 112 h 166"/>
                <a:gd name="T76" fmla="*/ 114 w 166"/>
                <a:gd name="T77" fmla="*/ 166 h 166"/>
                <a:gd name="T78" fmla="*/ 125 w 166"/>
                <a:gd name="T79" fmla="*/ 166 h 166"/>
                <a:gd name="T80" fmla="*/ 109 w 166"/>
                <a:gd name="T81" fmla="*/ 104 h 166"/>
                <a:gd name="T82" fmla="*/ 110 w 166"/>
                <a:gd name="T83" fmla="*/ 97 h 166"/>
                <a:gd name="T84" fmla="*/ 118 w 166"/>
                <a:gd name="T85" fmla="*/ 78 h 166"/>
                <a:gd name="T86" fmla="*/ 127 w 166"/>
                <a:gd name="T87" fmla="*/ 93 h 166"/>
                <a:gd name="T88" fmla="*/ 132 w 166"/>
                <a:gd name="T89" fmla="*/ 96 h 166"/>
                <a:gd name="T90" fmla="*/ 148 w 166"/>
                <a:gd name="T91" fmla="*/ 9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6" h="166">
                  <a:moveTo>
                    <a:pt x="148" y="96"/>
                  </a:moveTo>
                  <a:cubicBezTo>
                    <a:pt x="148" y="166"/>
                    <a:pt x="148" y="166"/>
                    <a:pt x="148" y="166"/>
                  </a:cubicBezTo>
                  <a:cubicBezTo>
                    <a:pt x="166" y="166"/>
                    <a:pt x="166" y="166"/>
                    <a:pt x="166" y="166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58" y="166"/>
                    <a:pt x="58" y="166"/>
                    <a:pt x="58" y="166"/>
                  </a:cubicBezTo>
                  <a:cubicBezTo>
                    <a:pt x="58" y="142"/>
                    <a:pt x="58" y="142"/>
                    <a:pt x="58" y="142"/>
                  </a:cubicBezTo>
                  <a:cubicBezTo>
                    <a:pt x="39" y="142"/>
                    <a:pt x="39" y="142"/>
                    <a:pt x="39" y="142"/>
                  </a:cubicBezTo>
                  <a:cubicBezTo>
                    <a:pt x="39" y="121"/>
                    <a:pt x="39" y="121"/>
                    <a:pt x="39" y="121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8" y="86"/>
                    <a:pt x="148" y="86"/>
                    <a:pt x="148" y="86"/>
                  </a:cubicBezTo>
                  <a:cubicBezTo>
                    <a:pt x="135" y="86"/>
                    <a:pt x="135" y="86"/>
                    <a:pt x="135" y="86"/>
                  </a:cubicBezTo>
                  <a:cubicBezTo>
                    <a:pt x="135" y="86"/>
                    <a:pt x="124" y="67"/>
                    <a:pt x="122" y="64"/>
                  </a:cubicBezTo>
                  <a:cubicBezTo>
                    <a:pt x="120" y="60"/>
                    <a:pt x="122" y="58"/>
                    <a:pt x="124" y="58"/>
                  </a:cubicBezTo>
                  <a:cubicBezTo>
                    <a:pt x="124" y="58"/>
                    <a:pt x="124" y="58"/>
                    <a:pt x="124" y="58"/>
                  </a:cubicBezTo>
                  <a:cubicBezTo>
                    <a:pt x="129" y="57"/>
                    <a:pt x="133" y="54"/>
                    <a:pt x="134" y="49"/>
                  </a:cubicBezTo>
                  <a:cubicBezTo>
                    <a:pt x="136" y="43"/>
                    <a:pt x="133" y="35"/>
                    <a:pt x="126" y="33"/>
                  </a:cubicBezTo>
                  <a:cubicBezTo>
                    <a:pt x="120" y="31"/>
                    <a:pt x="112" y="34"/>
                    <a:pt x="110" y="41"/>
                  </a:cubicBezTo>
                  <a:cubicBezTo>
                    <a:pt x="109" y="45"/>
                    <a:pt x="110" y="50"/>
                    <a:pt x="113" y="53"/>
                  </a:cubicBezTo>
                  <a:cubicBezTo>
                    <a:pt x="113" y="53"/>
                    <a:pt x="113" y="53"/>
                    <a:pt x="113" y="53"/>
                  </a:cubicBezTo>
                  <a:cubicBezTo>
                    <a:pt x="113" y="54"/>
                    <a:pt x="114" y="55"/>
                    <a:pt x="114" y="57"/>
                  </a:cubicBezTo>
                  <a:cubicBezTo>
                    <a:pt x="114" y="58"/>
                    <a:pt x="113" y="58"/>
                    <a:pt x="111" y="58"/>
                  </a:cubicBezTo>
                  <a:cubicBezTo>
                    <a:pt x="80" y="58"/>
                    <a:pt x="80" y="58"/>
                    <a:pt x="80" y="58"/>
                  </a:cubicBezTo>
                  <a:cubicBezTo>
                    <a:pt x="78" y="58"/>
                    <a:pt x="75" y="60"/>
                    <a:pt x="75" y="62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81" y="69"/>
                    <a:pt x="81" y="69"/>
                    <a:pt x="81" y="69"/>
                  </a:cubicBezTo>
                  <a:cubicBezTo>
                    <a:pt x="95" y="69"/>
                    <a:pt x="95" y="69"/>
                    <a:pt x="95" y="69"/>
                  </a:cubicBezTo>
                  <a:cubicBezTo>
                    <a:pt x="97" y="69"/>
                    <a:pt x="98" y="70"/>
                    <a:pt x="97" y="72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44" y="126"/>
                    <a:pt x="44" y="126"/>
                    <a:pt x="44" y="126"/>
                  </a:cubicBezTo>
                  <a:cubicBezTo>
                    <a:pt x="44" y="137"/>
                    <a:pt x="44" y="137"/>
                    <a:pt x="44" y="137"/>
                  </a:cubicBezTo>
                  <a:cubicBezTo>
                    <a:pt x="75" y="137"/>
                    <a:pt x="75" y="137"/>
                    <a:pt x="75" y="137"/>
                  </a:cubicBezTo>
                  <a:cubicBezTo>
                    <a:pt x="77" y="137"/>
                    <a:pt x="80" y="135"/>
                    <a:pt x="81" y="134"/>
                  </a:cubicBezTo>
                  <a:cubicBezTo>
                    <a:pt x="95" y="112"/>
                    <a:pt x="95" y="112"/>
                    <a:pt x="95" y="112"/>
                  </a:cubicBezTo>
                  <a:cubicBezTo>
                    <a:pt x="114" y="166"/>
                    <a:pt x="114" y="166"/>
                    <a:pt x="114" y="166"/>
                  </a:cubicBezTo>
                  <a:cubicBezTo>
                    <a:pt x="125" y="166"/>
                    <a:pt x="125" y="166"/>
                    <a:pt x="125" y="166"/>
                  </a:cubicBezTo>
                  <a:cubicBezTo>
                    <a:pt x="109" y="104"/>
                    <a:pt x="109" y="104"/>
                    <a:pt x="109" y="104"/>
                  </a:cubicBezTo>
                  <a:cubicBezTo>
                    <a:pt x="109" y="102"/>
                    <a:pt x="109" y="99"/>
                    <a:pt x="110" y="97"/>
                  </a:cubicBezTo>
                  <a:cubicBezTo>
                    <a:pt x="118" y="78"/>
                    <a:pt x="118" y="78"/>
                    <a:pt x="118" y="78"/>
                  </a:cubicBezTo>
                  <a:cubicBezTo>
                    <a:pt x="127" y="93"/>
                    <a:pt x="127" y="93"/>
                    <a:pt x="127" y="93"/>
                  </a:cubicBezTo>
                  <a:cubicBezTo>
                    <a:pt x="128" y="95"/>
                    <a:pt x="130" y="96"/>
                    <a:pt x="132" y="96"/>
                  </a:cubicBezTo>
                  <a:cubicBezTo>
                    <a:pt x="148" y="96"/>
                    <a:pt x="148" y="96"/>
                    <a:pt x="148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</p:grpSp>
      <p:sp>
        <p:nvSpPr>
          <p:cNvPr id="72" name="Freeform 71">
            <a:extLst>
              <a:ext uri="{FF2B5EF4-FFF2-40B4-BE49-F238E27FC236}">
                <a16:creationId xmlns:a16="http://schemas.microsoft.com/office/drawing/2014/main" id="{0F727D5A-A4FD-F144-8D87-53BB235AFDE0}"/>
              </a:ext>
            </a:extLst>
          </p:cNvPr>
          <p:cNvSpPr/>
          <p:nvPr userDrawn="1"/>
        </p:nvSpPr>
        <p:spPr>
          <a:xfrm>
            <a:off x="1060071" y="3800680"/>
            <a:ext cx="2152476" cy="1784704"/>
          </a:xfrm>
          <a:custGeom>
            <a:avLst/>
            <a:gdLst>
              <a:gd name="connsiteX0" fmla="*/ 0 w 2152475"/>
              <a:gd name="connsiteY0" fmla="*/ 0 h 1784703"/>
              <a:gd name="connsiteX1" fmla="*/ 208721 w 2152475"/>
              <a:gd name="connsiteY1" fmla="*/ 0 h 1784703"/>
              <a:gd name="connsiteX2" fmla="*/ 1943754 w 2152475"/>
              <a:gd name="connsiteY2" fmla="*/ 0 h 1784703"/>
              <a:gd name="connsiteX3" fmla="*/ 2152475 w 2152475"/>
              <a:gd name="connsiteY3" fmla="*/ 0 h 1784703"/>
              <a:gd name="connsiteX4" fmla="*/ 2152475 w 2152475"/>
              <a:gd name="connsiteY4" fmla="*/ 1675142 h 1784703"/>
              <a:gd name="connsiteX5" fmla="*/ 1927843 w 2152475"/>
              <a:gd name="connsiteY5" fmla="*/ 1784703 h 1784703"/>
              <a:gd name="connsiteX6" fmla="*/ 1719122 w 2152475"/>
              <a:gd name="connsiteY6" fmla="*/ 1784703 h 1784703"/>
              <a:gd name="connsiteX7" fmla="*/ 208721 w 2152475"/>
              <a:gd name="connsiteY7" fmla="*/ 1784703 h 1784703"/>
              <a:gd name="connsiteX8" fmla="*/ 0 w 2152475"/>
              <a:gd name="connsiteY8" fmla="*/ 1784703 h 178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2475" h="1784703">
                <a:moveTo>
                  <a:pt x="0" y="0"/>
                </a:moveTo>
                <a:lnTo>
                  <a:pt x="208721" y="0"/>
                </a:lnTo>
                <a:lnTo>
                  <a:pt x="1943754" y="0"/>
                </a:lnTo>
                <a:lnTo>
                  <a:pt x="2152475" y="0"/>
                </a:lnTo>
                <a:lnTo>
                  <a:pt x="2152475" y="1675142"/>
                </a:lnTo>
                <a:lnTo>
                  <a:pt x="1927843" y="1784703"/>
                </a:lnTo>
                <a:lnTo>
                  <a:pt x="1719122" y="1784703"/>
                </a:lnTo>
                <a:lnTo>
                  <a:pt x="208721" y="1784703"/>
                </a:lnTo>
                <a:lnTo>
                  <a:pt x="0" y="178470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9980" tIns="89980" rIns="89980" bIns="89980" rtlCol="0" anchor="t" anchorCtr="0">
            <a:noAutofit/>
          </a:bodyPr>
          <a:lstStyle/>
          <a:p>
            <a:pPr marL="0" marR="0" lvl="0" indent="0" algn="l" defTabSz="9141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Daarnaast</a:t>
            </a:r>
            <a:r>
              <a:rPr lang="en-GB" sz="14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4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vragen</a:t>
            </a:r>
            <a:r>
              <a:rPr lang="en-GB" sz="14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we </a:t>
            </a:r>
            <a:r>
              <a:rPr lang="en-GB" sz="14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aandacht</a:t>
            </a:r>
            <a:r>
              <a:rPr lang="en-GB" sz="14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4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voor</a:t>
            </a:r>
            <a:r>
              <a:rPr lang="en-GB" sz="14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GB" sz="14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volgende</a:t>
            </a:r>
            <a:r>
              <a:rPr lang="en-GB" sz="14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4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veiligeidsmaatregelen</a:t>
            </a:r>
            <a:r>
              <a:rPr lang="en-GB" sz="14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GB" sz="14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geval</a:t>
            </a:r>
            <a:r>
              <a:rPr lang="en-GB" sz="14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van </a:t>
            </a:r>
            <a:r>
              <a:rPr lang="en-GB" sz="14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GB" sz="14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4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ontruiming</a:t>
            </a:r>
            <a:r>
              <a:rPr lang="en-GB" sz="14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van het </a:t>
            </a:r>
            <a:r>
              <a:rPr lang="en-GB" sz="14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pand</a:t>
            </a:r>
            <a:endParaRPr lang="en-GB" sz="1400" b="1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BF4D80-E819-5E41-B246-897E352C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A6C73-F692-8347-8D18-CE15005FBA7E}" type="datetime4">
              <a:rPr lang="en-GB" smtClean="0"/>
              <a:t>27 November 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063E8E-0CFA-D84B-AB3C-9E3FB204D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Confidentiality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39F672-8510-8149-B7F9-2A0C7FCD28F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8279" y="6503587"/>
            <a:ext cx="946875" cy="17975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E8A92D-9473-0F4F-9A93-1417B6555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EA47-C16F-484F-9C0D-C4523DDA169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BCA88F-F3F9-0543-83EC-627BF76C2BFA}"/>
              </a:ext>
            </a:extLst>
          </p:cNvPr>
          <p:cNvSpPr txBox="1"/>
          <p:nvPr userDrawn="1"/>
        </p:nvSpPr>
        <p:spPr>
          <a:xfrm>
            <a:off x="5385817" y="5239519"/>
            <a:ext cx="1792224" cy="792001"/>
          </a:xfrm>
          <a:prstGeom prst="rect">
            <a:avLst/>
          </a:prstGeom>
          <a:noFill/>
        </p:spPr>
        <p:txBody>
          <a:bodyPr wrap="square" lIns="35992" tIns="89980" rIns="35992" bIns="89980" rtlCol="0">
            <a:normAutofit/>
          </a:bodyPr>
          <a:lstStyle/>
          <a:p>
            <a:pPr algn="ctr"/>
            <a:r>
              <a:rPr lang="en-GB" sz="1400" b="1" kern="1200" dirty="0" err="1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Gebruik</a:t>
            </a:r>
            <a:r>
              <a:rPr lang="en-GB" sz="1400" b="1" kern="1200" dirty="0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 de trap in </a:t>
            </a:r>
            <a:r>
              <a:rPr lang="en-GB" sz="1400" b="1" kern="1200" dirty="0" err="1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plaats</a:t>
            </a:r>
            <a:r>
              <a:rPr lang="en-GB" sz="1400" b="1" kern="1200" dirty="0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 van de lift</a:t>
            </a:r>
            <a:endParaRPr lang="en-GB" sz="1400" kern="1200" dirty="0">
              <a:solidFill>
                <a:schemeClr val="accent5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348F2-CDE5-5046-8D42-55DE4B56CDFC}"/>
              </a:ext>
            </a:extLst>
          </p:cNvPr>
          <p:cNvSpPr txBox="1"/>
          <p:nvPr userDrawn="1"/>
        </p:nvSpPr>
        <p:spPr>
          <a:xfrm>
            <a:off x="7525513" y="5239519"/>
            <a:ext cx="1792224" cy="792001"/>
          </a:xfrm>
          <a:prstGeom prst="rect">
            <a:avLst/>
          </a:prstGeom>
          <a:noFill/>
        </p:spPr>
        <p:txBody>
          <a:bodyPr wrap="square" lIns="35992" tIns="89980" rIns="35992" bIns="89980" rtlCol="0">
            <a:normAutofit/>
          </a:bodyPr>
          <a:lstStyle/>
          <a:p>
            <a:pPr algn="ctr"/>
            <a:r>
              <a:rPr lang="en-GB" sz="1400" b="1" kern="1200" dirty="0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Ga </a:t>
            </a:r>
            <a:r>
              <a:rPr lang="en-GB" sz="1400" b="1" kern="1200" dirty="0" err="1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naar</a:t>
            </a:r>
            <a:r>
              <a:rPr lang="en-GB" sz="1400" b="1" kern="1200" dirty="0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 het </a:t>
            </a:r>
            <a:r>
              <a:rPr lang="en-GB" sz="1400" b="1" kern="1200" dirty="0" err="1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verzamelpunt</a:t>
            </a:r>
            <a:endParaRPr lang="en-GB" sz="1400" kern="1200" dirty="0">
              <a:solidFill>
                <a:schemeClr val="accent5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A12B6D-ADF2-0B4A-A03E-4184CD27AA46}"/>
              </a:ext>
            </a:extLst>
          </p:cNvPr>
          <p:cNvSpPr txBox="1"/>
          <p:nvPr userDrawn="1"/>
        </p:nvSpPr>
        <p:spPr>
          <a:xfrm>
            <a:off x="9710928" y="5239519"/>
            <a:ext cx="1792224" cy="792001"/>
          </a:xfrm>
          <a:prstGeom prst="rect">
            <a:avLst/>
          </a:prstGeom>
          <a:noFill/>
        </p:spPr>
        <p:txBody>
          <a:bodyPr wrap="square" lIns="35992" tIns="89980" rIns="35992" bIns="89980" rtlCol="0">
            <a:normAutofit lnSpcReduction="10000"/>
          </a:bodyPr>
          <a:lstStyle/>
          <a:p>
            <a:pPr algn="ctr"/>
            <a:r>
              <a:rPr lang="en-GB" sz="1400" b="1" kern="1200" dirty="0" err="1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Volg</a:t>
            </a:r>
            <a:r>
              <a:rPr lang="en-GB" sz="1400" b="1" kern="1200" dirty="0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GB" sz="1400" b="1" kern="1200" dirty="0" err="1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aanwijzingen</a:t>
            </a:r>
            <a:r>
              <a:rPr lang="en-GB" sz="1400" b="1" kern="1200" dirty="0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 van de  </a:t>
            </a:r>
            <a:r>
              <a:rPr lang="en-GB" sz="1400" b="1" kern="1200" dirty="0" err="1">
                <a:solidFill>
                  <a:schemeClr val="accent5"/>
                </a:solidFill>
                <a:effectLst/>
                <a:latin typeface="+mn-lt"/>
                <a:ea typeface="+mn-ea"/>
                <a:cs typeface="+mn-cs"/>
              </a:rPr>
              <a:t>bedrijfshulpverlener</a:t>
            </a:r>
            <a:endParaRPr lang="en-GB" sz="1400" kern="1200" dirty="0">
              <a:solidFill>
                <a:schemeClr val="accent5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E8D3188C-EC5C-2245-A4B2-915263D7C338}"/>
              </a:ext>
            </a:extLst>
          </p:cNvPr>
          <p:cNvSpPr>
            <a:spLocks/>
          </p:cNvSpPr>
          <p:nvPr userDrawn="1"/>
        </p:nvSpPr>
        <p:spPr bwMode="auto">
          <a:xfrm>
            <a:off x="1063716" y="558000"/>
            <a:ext cx="5751926" cy="2884784"/>
          </a:xfrm>
          <a:custGeom>
            <a:avLst/>
            <a:gdLst>
              <a:gd name="connsiteX0" fmla="*/ 0 w 5751926"/>
              <a:gd name="connsiteY0" fmla="*/ 0 h 2884784"/>
              <a:gd name="connsiteX1" fmla="*/ 1145894 w 5751926"/>
              <a:gd name="connsiteY1" fmla="*/ 0 h 2884784"/>
              <a:gd name="connsiteX2" fmla="*/ 4606032 w 5751926"/>
              <a:gd name="connsiteY2" fmla="*/ 0 h 2884784"/>
              <a:gd name="connsiteX3" fmla="*/ 5751926 w 5751926"/>
              <a:gd name="connsiteY3" fmla="*/ 0 h 2884784"/>
              <a:gd name="connsiteX4" fmla="*/ 5751926 w 5751926"/>
              <a:gd name="connsiteY4" fmla="*/ 2644834 h 2884784"/>
              <a:gd name="connsiteX5" fmla="*/ 5279643 w 5751926"/>
              <a:gd name="connsiteY5" fmla="*/ 2880976 h 2884784"/>
              <a:gd name="connsiteX6" fmla="*/ 1145894 w 5751926"/>
              <a:gd name="connsiteY6" fmla="*/ 2884784 h 2884784"/>
              <a:gd name="connsiteX7" fmla="*/ 1145894 w 5751926"/>
              <a:gd name="connsiteY7" fmla="*/ 2883728 h 2884784"/>
              <a:gd name="connsiteX8" fmla="*/ 0 w 5751926"/>
              <a:gd name="connsiteY8" fmla="*/ 2884784 h 2884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51926" h="2884784">
                <a:moveTo>
                  <a:pt x="0" y="0"/>
                </a:moveTo>
                <a:lnTo>
                  <a:pt x="1145894" y="0"/>
                </a:lnTo>
                <a:lnTo>
                  <a:pt x="4606032" y="0"/>
                </a:lnTo>
                <a:lnTo>
                  <a:pt x="5751926" y="0"/>
                </a:lnTo>
                <a:lnTo>
                  <a:pt x="5751926" y="2644834"/>
                </a:lnTo>
                <a:lnTo>
                  <a:pt x="5279643" y="2880976"/>
                </a:lnTo>
                <a:lnTo>
                  <a:pt x="1145894" y="2884784"/>
                </a:lnTo>
                <a:lnTo>
                  <a:pt x="1145894" y="2883728"/>
                </a:lnTo>
                <a:lnTo>
                  <a:pt x="0" y="28847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215950" tIns="215950" rIns="863798" bIns="215950" numCol="1" anchor="t" anchorCtr="0" compatLnSpc="1">
            <a:prstTxWarp prst="textNoShape">
              <a:avLst/>
            </a:prstTxWarp>
            <a:noAutofit/>
          </a:bodyPr>
          <a:lstStyle/>
          <a:p>
            <a:pPr rtl="0">
              <a:spcAft>
                <a:spcPts val="1200"/>
              </a:spcAft>
            </a:pPr>
            <a:r>
              <a:rPr lang="en-GB" sz="3000" b="1" i="0" u="none" strike="noStrike" kern="1200" baseline="0" dirty="0">
                <a:solidFill>
                  <a:srgbClr val="485255"/>
                </a:solidFill>
                <a:latin typeface="Arial" panose="020B0604020202020204" pitchFamily="34" charset="0"/>
              </a:rPr>
              <a:t>A moment for safety</a:t>
            </a:r>
            <a:endParaRPr lang="en-GB" sz="3000" b="0" i="0" u="none" strike="noStrike" kern="1200" baseline="0" dirty="0">
              <a:solidFill>
                <a:srgbClr val="485255"/>
              </a:solidFill>
              <a:latin typeface="Arial" panose="020B0604020202020204" pitchFamily="34" charset="0"/>
            </a:endParaRPr>
          </a:p>
          <a:p>
            <a:pPr rtl="0"/>
            <a:r>
              <a:rPr lang="en-GB" sz="2000" b="0" i="0" u="none" strike="noStrike" kern="1200" baseline="0" dirty="0" err="1">
                <a:solidFill>
                  <a:srgbClr val="485255"/>
                </a:solidFill>
                <a:latin typeface="Arial" panose="020B0604020202020204" pitchFamily="34" charset="0"/>
              </a:rPr>
              <a:t>Samen</a:t>
            </a:r>
            <a:r>
              <a:rPr lang="en-GB" sz="2000" b="0" i="0" u="none" strike="noStrike" kern="1200" baseline="0" dirty="0">
                <a:solidFill>
                  <a:srgbClr val="485255"/>
                </a:solidFill>
                <a:latin typeface="Arial" panose="020B0604020202020204" pitchFamily="34" charset="0"/>
              </a:rPr>
              <a:t> </a:t>
            </a:r>
            <a:r>
              <a:rPr lang="en-GB" sz="2000" b="0" i="0" u="none" strike="noStrike" kern="1200" baseline="0" dirty="0" err="1">
                <a:solidFill>
                  <a:srgbClr val="485255"/>
                </a:solidFill>
                <a:latin typeface="Arial" panose="020B0604020202020204" pitchFamily="34" charset="0"/>
              </a:rPr>
              <a:t>zorgen</a:t>
            </a:r>
            <a:r>
              <a:rPr lang="en-GB" sz="2000" b="0" i="0" u="none" strike="noStrike" kern="1200" baseline="0" dirty="0">
                <a:solidFill>
                  <a:srgbClr val="485255"/>
                </a:solidFill>
                <a:latin typeface="Arial" panose="020B0604020202020204" pitchFamily="34" charset="0"/>
              </a:rPr>
              <a:t> we </a:t>
            </a:r>
            <a:r>
              <a:rPr lang="en-GB" sz="2000" b="0" i="0" u="none" strike="noStrike" kern="1200" baseline="0" dirty="0" err="1">
                <a:solidFill>
                  <a:srgbClr val="485255"/>
                </a:solidFill>
                <a:latin typeface="Arial" panose="020B0604020202020204" pitchFamily="34" charset="0"/>
              </a:rPr>
              <a:t>voor</a:t>
            </a:r>
            <a:r>
              <a:rPr lang="en-GB" sz="2000" b="0" i="0" u="none" strike="noStrike" kern="1200" baseline="0" dirty="0">
                <a:solidFill>
                  <a:srgbClr val="485255"/>
                </a:solidFill>
                <a:latin typeface="Arial" panose="020B0604020202020204" pitchFamily="34" charset="0"/>
              </a:rPr>
              <a:t> </a:t>
            </a:r>
            <a:r>
              <a:rPr lang="en-GB" sz="2000" b="0" i="0" u="none" strike="noStrike" kern="1200" baseline="0" dirty="0" err="1">
                <a:solidFill>
                  <a:srgbClr val="485255"/>
                </a:solidFill>
                <a:latin typeface="Arial" panose="020B0604020202020204" pitchFamily="34" charset="0"/>
              </a:rPr>
              <a:t>een</a:t>
            </a:r>
            <a:r>
              <a:rPr lang="en-GB" sz="2000" b="0" i="0" u="none" strike="noStrike" kern="1200" baseline="0" dirty="0">
                <a:solidFill>
                  <a:srgbClr val="485255"/>
                </a:solidFill>
                <a:latin typeface="Arial" panose="020B0604020202020204" pitchFamily="34" charset="0"/>
              </a:rPr>
              <a:t> </a:t>
            </a:r>
            <a:r>
              <a:rPr lang="en-GB" sz="2000" b="0" i="0" u="none" strike="noStrike" kern="1200" baseline="0" dirty="0" err="1">
                <a:solidFill>
                  <a:srgbClr val="485255"/>
                </a:solidFill>
                <a:latin typeface="Arial" panose="020B0604020202020204" pitchFamily="34" charset="0"/>
              </a:rPr>
              <a:t>veiligheid</a:t>
            </a:r>
            <a:r>
              <a:rPr lang="en-GB" sz="2000" b="0" i="0" u="none" strike="noStrike" kern="1200" baseline="0" dirty="0">
                <a:solidFill>
                  <a:srgbClr val="485255"/>
                </a:solidFill>
                <a:latin typeface="Arial" panose="020B0604020202020204" pitchFamily="34" charset="0"/>
              </a:rPr>
              <a:t> </a:t>
            </a:r>
            <a:r>
              <a:rPr lang="en-GB" sz="2000" b="0" i="0" u="none" strike="noStrike" kern="1200" baseline="0" dirty="0" err="1">
                <a:solidFill>
                  <a:srgbClr val="485255"/>
                </a:solidFill>
                <a:latin typeface="Arial" panose="020B0604020202020204" pitchFamily="34" charset="0"/>
              </a:rPr>
              <a:t>werkomgeving</a:t>
            </a:r>
            <a:r>
              <a:rPr lang="en-GB" sz="2000" b="0" i="0" u="none" strike="noStrike" kern="1200" baseline="0" dirty="0">
                <a:solidFill>
                  <a:srgbClr val="485255"/>
                </a:solidFill>
                <a:latin typeface="Arial" panose="020B0604020202020204" pitchFamily="34" charset="0"/>
              </a:rPr>
              <a:t> </a:t>
            </a:r>
            <a:r>
              <a:rPr lang="en-GB" sz="2000" b="0" i="0" u="none" strike="noStrike" kern="1200" baseline="0" dirty="0" err="1">
                <a:solidFill>
                  <a:srgbClr val="485255"/>
                </a:solidFill>
                <a:latin typeface="Arial" panose="020B0604020202020204" pitchFamily="34" charset="0"/>
              </a:rPr>
              <a:t>waarbij</a:t>
            </a:r>
            <a:r>
              <a:rPr lang="en-GB" sz="2000" b="0" i="0" u="none" strike="noStrike" kern="1200" baseline="0" dirty="0">
                <a:solidFill>
                  <a:srgbClr val="485255"/>
                </a:solidFill>
                <a:latin typeface="Arial" panose="020B0604020202020204" pitchFamily="34" charset="0"/>
              </a:rPr>
              <a:t> we </a:t>
            </a:r>
            <a:r>
              <a:rPr lang="en-GB" sz="2000" b="0" i="0" u="none" strike="noStrike" kern="1200" baseline="0" dirty="0" err="1">
                <a:solidFill>
                  <a:srgbClr val="485255"/>
                </a:solidFill>
                <a:latin typeface="Arial" panose="020B0604020202020204" pitchFamily="34" charset="0"/>
              </a:rPr>
              <a:t>leren</a:t>
            </a:r>
            <a:r>
              <a:rPr lang="en-GB" sz="2000" b="0" i="0" u="none" strike="noStrike" kern="1200" baseline="0" dirty="0">
                <a:solidFill>
                  <a:srgbClr val="485255"/>
                </a:solidFill>
                <a:latin typeface="Arial" panose="020B0604020202020204" pitchFamily="34" charset="0"/>
              </a:rPr>
              <a:t> van </a:t>
            </a:r>
            <a:r>
              <a:rPr lang="en-GB" sz="2000" b="0" i="0" u="none" strike="noStrike" kern="1200" baseline="0" dirty="0" err="1">
                <a:solidFill>
                  <a:srgbClr val="485255"/>
                </a:solidFill>
                <a:latin typeface="Arial" panose="020B0604020202020204" pitchFamily="34" charset="0"/>
              </a:rPr>
              <a:t>fouten</a:t>
            </a:r>
            <a:r>
              <a:rPr lang="en-GB" sz="2000" b="0" i="0" u="none" strike="noStrike" kern="1200" baseline="0" dirty="0">
                <a:solidFill>
                  <a:srgbClr val="485255"/>
                </a:solidFill>
                <a:latin typeface="Arial" panose="020B0604020202020204" pitchFamily="34" charset="0"/>
              </a:rPr>
              <a:t> </a:t>
            </a:r>
            <a:r>
              <a:rPr lang="en-GB" sz="2000" b="0" i="0" u="none" strike="noStrike" kern="1200" baseline="0" dirty="0" err="1">
                <a:solidFill>
                  <a:srgbClr val="485255"/>
                </a:solidFill>
                <a:latin typeface="Arial" panose="020B0604020202020204" pitchFamily="34" charset="0"/>
              </a:rPr>
              <a:t>en</a:t>
            </a:r>
            <a:r>
              <a:rPr lang="en-GB" sz="2000" b="0" i="0" u="none" strike="noStrike" kern="1200" baseline="0" dirty="0">
                <a:solidFill>
                  <a:srgbClr val="485255"/>
                </a:solidFill>
                <a:latin typeface="Arial" panose="020B0604020202020204" pitchFamily="34" charset="0"/>
              </a:rPr>
              <a:t> het </a:t>
            </a:r>
            <a:r>
              <a:rPr lang="en-GB" sz="2000" b="0" i="0" u="none" strike="noStrike" kern="1200" baseline="0" dirty="0" err="1">
                <a:solidFill>
                  <a:srgbClr val="485255"/>
                </a:solidFill>
                <a:latin typeface="Arial" panose="020B0604020202020204" pitchFamily="34" charset="0"/>
              </a:rPr>
              <a:t>delen</a:t>
            </a:r>
            <a:r>
              <a:rPr lang="en-GB" sz="2000" b="0" i="0" u="none" strike="noStrike" kern="1200" baseline="0" dirty="0">
                <a:solidFill>
                  <a:srgbClr val="485255"/>
                </a:solidFill>
                <a:latin typeface="Arial" panose="020B0604020202020204" pitchFamily="34" charset="0"/>
              </a:rPr>
              <a:t> van </a:t>
            </a:r>
            <a:r>
              <a:rPr lang="en-GB" sz="2000" b="0" i="0" u="none" strike="noStrike" kern="1200" baseline="0" dirty="0" err="1">
                <a:solidFill>
                  <a:srgbClr val="485255"/>
                </a:solidFill>
                <a:latin typeface="Arial" panose="020B0604020202020204" pitchFamily="34" charset="0"/>
              </a:rPr>
              <a:t>ideeën</a:t>
            </a:r>
            <a:r>
              <a:rPr lang="en-GB" sz="2000" b="0" i="0" u="none" strike="noStrike" kern="1200" baseline="0" dirty="0">
                <a:solidFill>
                  <a:srgbClr val="485255"/>
                </a:solidFill>
                <a:latin typeface="Arial" panose="020B0604020202020204" pitchFamily="34" charset="0"/>
              </a:rPr>
              <a:t>, </a:t>
            </a:r>
            <a:r>
              <a:rPr lang="en-GB" sz="2000" b="0" i="0" u="none" strike="noStrike" kern="1200" baseline="0" dirty="0" err="1">
                <a:solidFill>
                  <a:srgbClr val="485255"/>
                </a:solidFill>
                <a:latin typeface="Arial" panose="020B0604020202020204" pitchFamily="34" charset="0"/>
              </a:rPr>
              <a:t>zorgen</a:t>
            </a:r>
            <a:r>
              <a:rPr lang="en-GB" sz="2000" b="0" i="0" u="none" strike="noStrike" kern="1200" baseline="0" dirty="0">
                <a:solidFill>
                  <a:srgbClr val="485255"/>
                </a:solidFill>
                <a:latin typeface="Arial" panose="020B0604020202020204" pitchFamily="34" charset="0"/>
              </a:rPr>
              <a:t> </a:t>
            </a:r>
            <a:r>
              <a:rPr lang="en-GB" sz="2000" b="0" i="0" u="none" strike="noStrike" kern="1200" baseline="0" dirty="0" err="1">
                <a:solidFill>
                  <a:srgbClr val="485255"/>
                </a:solidFill>
                <a:latin typeface="Arial" panose="020B0604020202020204" pitchFamily="34" charset="0"/>
              </a:rPr>
              <a:t>en</a:t>
            </a:r>
            <a:r>
              <a:rPr lang="en-GB" sz="2000" b="0" i="0" u="none" strike="noStrike" kern="1200" baseline="0" dirty="0">
                <a:solidFill>
                  <a:srgbClr val="485255"/>
                </a:solidFill>
                <a:latin typeface="Arial" panose="020B0604020202020204" pitchFamily="34" charset="0"/>
              </a:rPr>
              <a:t> </a:t>
            </a:r>
            <a:r>
              <a:rPr lang="en-GB" sz="2000" b="0" i="0" u="none" strike="noStrike" kern="1200" baseline="0" dirty="0" err="1">
                <a:solidFill>
                  <a:srgbClr val="485255"/>
                </a:solidFill>
                <a:latin typeface="Arial" panose="020B0604020202020204" pitchFamily="34" charset="0"/>
              </a:rPr>
              <a:t>vragen</a:t>
            </a:r>
            <a:r>
              <a:rPr lang="en-GB" sz="2000" b="0" i="0" u="none" strike="noStrike" kern="1200" baseline="0" dirty="0">
                <a:solidFill>
                  <a:srgbClr val="485255"/>
                </a:solidFill>
                <a:latin typeface="Arial" panose="020B0604020202020204" pitchFamily="34" charset="0"/>
              </a:rPr>
              <a:t> </a:t>
            </a:r>
            <a:r>
              <a:rPr lang="en-GB" sz="2000" b="0" i="0" u="none" strike="noStrike" kern="1200" baseline="0" dirty="0" err="1">
                <a:solidFill>
                  <a:srgbClr val="485255"/>
                </a:solidFill>
                <a:latin typeface="Arial" panose="020B0604020202020204" pitchFamily="34" charset="0"/>
              </a:rPr>
              <a:t>vanzelfsprekend</a:t>
            </a:r>
            <a:r>
              <a:rPr lang="en-GB" sz="2000" b="0" i="0" u="none" strike="noStrike" kern="1200" baseline="0" dirty="0">
                <a:solidFill>
                  <a:srgbClr val="485255"/>
                </a:solidFill>
                <a:latin typeface="Arial" panose="020B0604020202020204" pitchFamily="34" charset="0"/>
              </a:rPr>
              <a:t> is.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FB93EFA-762D-374C-8589-4E5B7078A554}"/>
              </a:ext>
            </a:extLst>
          </p:cNvPr>
          <p:cNvGrpSpPr/>
          <p:nvPr userDrawn="1"/>
        </p:nvGrpSpPr>
        <p:grpSpPr>
          <a:xfrm>
            <a:off x="7724778" y="3786188"/>
            <a:ext cx="1452563" cy="1447800"/>
            <a:chOff x="7724775" y="3786188"/>
            <a:chExt cx="1452563" cy="1447800"/>
          </a:xfrm>
        </p:grpSpPr>
        <p:sp>
          <p:nvSpPr>
            <p:cNvPr id="29" name="Oval 16">
              <a:extLst>
                <a:ext uri="{FF2B5EF4-FFF2-40B4-BE49-F238E27FC236}">
                  <a16:creationId xmlns:a16="http://schemas.microsoft.com/office/drawing/2014/main" id="{7C2BAACD-29ED-FF4A-AF7D-7CDF39B7F50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724775" y="3786188"/>
              <a:ext cx="1452563" cy="1447800"/>
            </a:xfrm>
            <a:prstGeom prst="ellipse">
              <a:avLst/>
            </a:prstGeom>
            <a:solidFill>
              <a:srgbClr val="33A9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B0B10385-73A8-144B-AFB1-0EAC30BDA4C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01025" y="4281488"/>
              <a:ext cx="519113" cy="409575"/>
            </a:xfrm>
            <a:custGeom>
              <a:avLst/>
              <a:gdLst>
                <a:gd name="T0" fmla="*/ 36 w 109"/>
                <a:gd name="T1" fmla="*/ 28 h 86"/>
                <a:gd name="T2" fmla="*/ 13 w 109"/>
                <a:gd name="T3" fmla="*/ 28 h 86"/>
                <a:gd name="T4" fmla="*/ 27 w 109"/>
                <a:gd name="T5" fmla="*/ 72 h 86"/>
                <a:gd name="T6" fmla="*/ 36 w 109"/>
                <a:gd name="T7" fmla="*/ 54 h 86"/>
                <a:gd name="T8" fmla="*/ 37 w 109"/>
                <a:gd name="T9" fmla="*/ 54 h 86"/>
                <a:gd name="T10" fmla="*/ 38 w 109"/>
                <a:gd name="T11" fmla="*/ 43 h 86"/>
                <a:gd name="T12" fmla="*/ 11 w 109"/>
                <a:gd name="T13" fmla="*/ 43 h 86"/>
                <a:gd name="T14" fmla="*/ 5 w 109"/>
                <a:gd name="T15" fmla="*/ 47 h 86"/>
                <a:gd name="T16" fmla="*/ 0 w 109"/>
                <a:gd name="T17" fmla="*/ 72 h 86"/>
                <a:gd name="T18" fmla="*/ 10 w 109"/>
                <a:gd name="T19" fmla="*/ 61 h 86"/>
                <a:gd name="T20" fmla="*/ 13 w 109"/>
                <a:gd name="T21" fmla="*/ 72 h 86"/>
                <a:gd name="T22" fmla="*/ 81 w 109"/>
                <a:gd name="T23" fmla="*/ 17 h 86"/>
                <a:gd name="T24" fmla="*/ 81 w 109"/>
                <a:gd name="T25" fmla="*/ 40 h 86"/>
                <a:gd name="T26" fmla="*/ 81 w 109"/>
                <a:gd name="T27" fmla="*/ 17 h 86"/>
                <a:gd name="T28" fmla="*/ 99 w 109"/>
                <a:gd name="T29" fmla="*/ 43 h 86"/>
                <a:gd name="T30" fmla="*/ 68 w 109"/>
                <a:gd name="T31" fmla="*/ 43 h 86"/>
                <a:gd name="T32" fmla="*/ 61 w 109"/>
                <a:gd name="T33" fmla="*/ 54 h 86"/>
                <a:gd name="T34" fmla="*/ 72 w 109"/>
                <a:gd name="T35" fmla="*/ 54 h 86"/>
                <a:gd name="T36" fmla="*/ 80 w 109"/>
                <a:gd name="T37" fmla="*/ 72 h 86"/>
                <a:gd name="T38" fmla="*/ 96 w 109"/>
                <a:gd name="T39" fmla="*/ 61 h 86"/>
                <a:gd name="T40" fmla="*/ 100 w 109"/>
                <a:gd name="T41" fmla="*/ 72 h 86"/>
                <a:gd name="T42" fmla="*/ 104 w 109"/>
                <a:gd name="T43" fmla="*/ 47 h 86"/>
                <a:gd name="T44" fmla="*/ 53 w 109"/>
                <a:gd name="T45" fmla="*/ 54 h 86"/>
                <a:gd name="T46" fmla="*/ 53 w 109"/>
                <a:gd name="T47" fmla="*/ 31 h 86"/>
                <a:gd name="T48" fmla="*/ 71 w 109"/>
                <a:gd name="T49" fmla="*/ 86 h 86"/>
                <a:gd name="T50" fmla="*/ 75 w 109"/>
                <a:gd name="T51" fmla="*/ 61 h 86"/>
                <a:gd name="T52" fmla="*/ 69 w 109"/>
                <a:gd name="T53" fmla="*/ 57 h 86"/>
                <a:gd name="T54" fmla="*/ 39 w 109"/>
                <a:gd name="T55" fmla="*/ 57 h 86"/>
                <a:gd name="T56" fmla="*/ 37 w 109"/>
                <a:gd name="T57" fmla="*/ 57 h 86"/>
                <a:gd name="T58" fmla="*/ 33 w 109"/>
                <a:gd name="T59" fmla="*/ 61 h 86"/>
                <a:gd name="T60" fmla="*/ 37 w 109"/>
                <a:gd name="T61" fmla="*/ 86 h 86"/>
                <a:gd name="T62" fmla="*/ 41 w 109"/>
                <a:gd name="T63" fmla="*/ 75 h 86"/>
                <a:gd name="T64" fmla="*/ 67 w 109"/>
                <a:gd name="T65" fmla="*/ 86 h 86"/>
                <a:gd name="T66" fmla="*/ 70 w 109"/>
                <a:gd name="T67" fmla="*/ 75 h 86"/>
                <a:gd name="T68" fmla="*/ 53 w 109"/>
                <a:gd name="T69" fmla="*/ 0 h 86"/>
                <a:gd name="T70" fmla="*/ 53 w 109"/>
                <a:gd name="T71" fmla="*/ 23 h 86"/>
                <a:gd name="T72" fmla="*/ 53 w 109"/>
                <a:gd name="T7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9" h="86">
                  <a:moveTo>
                    <a:pt x="25" y="17"/>
                  </a:moveTo>
                  <a:cubicBezTo>
                    <a:pt x="31" y="17"/>
                    <a:pt x="36" y="22"/>
                    <a:pt x="36" y="28"/>
                  </a:cubicBezTo>
                  <a:cubicBezTo>
                    <a:pt x="36" y="34"/>
                    <a:pt x="31" y="40"/>
                    <a:pt x="25" y="40"/>
                  </a:cubicBezTo>
                  <a:cubicBezTo>
                    <a:pt x="19" y="40"/>
                    <a:pt x="13" y="34"/>
                    <a:pt x="13" y="28"/>
                  </a:cubicBezTo>
                  <a:cubicBezTo>
                    <a:pt x="13" y="22"/>
                    <a:pt x="19" y="17"/>
                    <a:pt x="25" y="17"/>
                  </a:cubicBezTo>
                  <a:moveTo>
                    <a:pt x="27" y="72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30" y="57"/>
                    <a:pt x="33" y="55"/>
                    <a:pt x="36" y="54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1" y="51"/>
                    <a:pt x="38" y="47"/>
                    <a:pt x="38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7" y="43"/>
                    <a:pt x="5" y="45"/>
                    <a:pt x="5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9" y="72"/>
                    <a:pt x="9" y="72"/>
                    <a:pt x="9" y="72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27" y="72"/>
                    <a:pt x="27" y="72"/>
                    <a:pt x="27" y="72"/>
                  </a:cubicBezTo>
                  <a:close/>
                  <a:moveTo>
                    <a:pt x="81" y="17"/>
                  </a:moveTo>
                  <a:cubicBezTo>
                    <a:pt x="75" y="17"/>
                    <a:pt x="70" y="22"/>
                    <a:pt x="70" y="28"/>
                  </a:cubicBezTo>
                  <a:cubicBezTo>
                    <a:pt x="70" y="34"/>
                    <a:pt x="75" y="40"/>
                    <a:pt x="81" y="40"/>
                  </a:cubicBezTo>
                  <a:cubicBezTo>
                    <a:pt x="88" y="40"/>
                    <a:pt x="93" y="34"/>
                    <a:pt x="93" y="28"/>
                  </a:cubicBezTo>
                  <a:cubicBezTo>
                    <a:pt x="93" y="22"/>
                    <a:pt x="88" y="17"/>
                    <a:pt x="81" y="17"/>
                  </a:cubicBezTo>
                  <a:moveTo>
                    <a:pt x="104" y="47"/>
                  </a:moveTo>
                  <a:cubicBezTo>
                    <a:pt x="103" y="45"/>
                    <a:pt x="101" y="43"/>
                    <a:pt x="99" y="43"/>
                  </a:cubicBezTo>
                  <a:cubicBezTo>
                    <a:pt x="68" y="43"/>
                    <a:pt x="68" y="43"/>
                    <a:pt x="68" y="43"/>
                  </a:cubicBezTo>
                  <a:cubicBezTo>
                    <a:pt x="68" y="43"/>
                    <a:pt x="68" y="43"/>
                    <a:pt x="68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7"/>
                    <a:pt x="65" y="51"/>
                    <a:pt x="61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5" y="55"/>
                    <a:pt x="77" y="57"/>
                    <a:pt x="78" y="60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96" y="72"/>
                    <a:pt x="96" y="72"/>
                    <a:pt x="96" y="72"/>
                  </a:cubicBezTo>
                  <a:cubicBezTo>
                    <a:pt x="96" y="61"/>
                    <a:pt x="96" y="61"/>
                    <a:pt x="96" y="61"/>
                  </a:cubicBezTo>
                  <a:cubicBezTo>
                    <a:pt x="99" y="61"/>
                    <a:pt x="99" y="61"/>
                    <a:pt x="99" y="61"/>
                  </a:cubicBezTo>
                  <a:cubicBezTo>
                    <a:pt x="100" y="72"/>
                    <a:pt x="100" y="72"/>
                    <a:pt x="100" y="72"/>
                  </a:cubicBezTo>
                  <a:cubicBezTo>
                    <a:pt x="109" y="72"/>
                    <a:pt x="109" y="72"/>
                    <a:pt x="109" y="72"/>
                  </a:cubicBezTo>
                  <a:lnTo>
                    <a:pt x="104" y="47"/>
                  </a:lnTo>
                  <a:close/>
                  <a:moveTo>
                    <a:pt x="41" y="42"/>
                  </a:moveTo>
                  <a:cubicBezTo>
                    <a:pt x="41" y="48"/>
                    <a:pt x="46" y="54"/>
                    <a:pt x="53" y="54"/>
                  </a:cubicBezTo>
                  <a:cubicBezTo>
                    <a:pt x="59" y="54"/>
                    <a:pt x="64" y="48"/>
                    <a:pt x="64" y="42"/>
                  </a:cubicBezTo>
                  <a:cubicBezTo>
                    <a:pt x="64" y="36"/>
                    <a:pt x="59" y="31"/>
                    <a:pt x="53" y="31"/>
                  </a:cubicBezTo>
                  <a:cubicBezTo>
                    <a:pt x="46" y="31"/>
                    <a:pt x="41" y="36"/>
                    <a:pt x="41" y="42"/>
                  </a:cubicBezTo>
                  <a:moveTo>
                    <a:pt x="71" y="86"/>
                  </a:moveTo>
                  <a:cubicBezTo>
                    <a:pt x="80" y="86"/>
                    <a:pt x="80" y="86"/>
                    <a:pt x="80" y="86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5" y="59"/>
                    <a:pt x="73" y="57"/>
                    <a:pt x="70" y="57"/>
                  </a:cubicBezTo>
                  <a:cubicBezTo>
                    <a:pt x="69" y="57"/>
                    <a:pt x="69" y="57"/>
                    <a:pt x="69" y="57"/>
                  </a:cubicBezTo>
                  <a:cubicBezTo>
                    <a:pt x="69" y="57"/>
                    <a:pt x="69" y="57"/>
                    <a:pt x="69" y="57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5" y="57"/>
                    <a:pt x="33" y="59"/>
                    <a:pt x="33" y="61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41" y="75"/>
                    <a:pt x="41" y="75"/>
                    <a:pt x="41" y="75"/>
                  </a:cubicBezTo>
                  <a:cubicBezTo>
                    <a:pt x="41" y="86"/>
                    <a:pt x="41" y="86"/>
                    <a:pt x="41" y="86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7" y="75"/>
                    <a:pt x="67" y="75"/>
                    <a:pt x="67" y="75"/>
                  </a:cubicBezTo>
                  <a:cubicBezTo>
                    <a:pt x="70" y="75"/>
                    <a:pt x="70" y="75"/>
                    <a:pt x="70" y="75"/>
                  </a:cubicBezTo>
                  <a:lnTo>
                    <a:pt x="71" y="86"/>
                  </a:lnTo>
                  <a:close/>
                  <a:moveTo>
                    <a:pt x="53" y="0"/>
                  </a:moveTo>
                  <a:cubicBezTo>
                    <a:pt x="46" y="0"/>
                    <a:pt x="41" y="5"/>
                    <a:pt x="41" y="12"/>
                  </a:cubicBezTo>
                  <a:cubicBezTo>
                    <a:pt x="41" y="18"/>
                    <a:pt x="46" y="23"/>
                    <a:pt x="53" y="23"/>
                  </a:cubicBezTo>
                  <a:cubicBezTo>
                    <a:pt x="59" y="23"/>
                    <a:pt x="64" y="18"/>
                    <a:pt x="64" y="12"/>
                  </a:cubicBezTo>
                  <a:cubicBezTo>
                    <a:pt x="64" y="5"/>
                    <a:pt x="59" y="0"/>
                    <a:pt x="5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DA7420B3-B10C-1541-A738-B92953482E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34338" y="4090988"/>
              <a:ext cx="257175" cy="252413"/>
            </a:xfrm>
            <a:custGeom>
              <a:avLst/>
              <a:gdLst>
                <a:gd name="T0" fmla="*/ 120 w 162"/>
                <a:gd name="T1" fmla="*/ 30 h 159"/>
                <a:gd name="T2" fmla="*/ 120 w 162"/>
                <a:gd name="T3" fmla="*/ 90 h 159"/>
                <a:gd name="T4" fmla="*/ 30 w 162"/>
                <a:gd name="T5" fmla="*/ 0 h 159"/>
                <a:gd name="T6" fmla="*/ 0 w 162"/>
                <a:gd name="T7" fmla="*/ 27 h 159"/>
                <a:gd name="T8" fmla="*/ 93 w 162"/>
                <a:gd name="T9" fmla="*/ 120 h 159"/>
                <a:gd name="T10" fmla="*/ 30 w 162"/>
                <a:gd name="T11" fmla="*/ 120 h 159"/>
                <a:gd name="T12" fmla="*/ 69 w 162"/>
                <a:gd name="T13" fmla="*/ 159 h 159"/>
                <a:gd name="T14" fmla="*/ 162 w 162"/>
                <a:gd name="T15" fmla="*/ 159 h 159"/>
                <a:gd name="T16" fmla="*/ 162 w 162"/>
                <a:gd name="T17" fmla="*/ 69 h 159"/>
                <a:gd name="T18" fmla="*/ 120 w 162"/>
                <a:gd name="T19" fmla="*/ 3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2" h="159">
                  <a:moveTo>
                    <a:pt x="120" y="30"/>
                  </a:moveTo>
                  <a:lnTo>
                    <a:pt x="120" y="90"/>
                  </a:lnTo>
                  <a:lnTo>
                    <a:pt x="30" y="0"/>
                  </a:lnTo>
                  <a:lnTo>
                    <a:pt x="0" y="27"/>
                  </a:lnTo>
                  <a:lnTo>
                    <a:pt x="93" y="120"/>
                  </a:lnTo>
                  <a:lnTo>
                    <a:pt x="30" y="120"/>
                  </a:lnTo>
                  <a:lnTo>
                    <a:pt x="69" y="159"/>
                  </a:lnTo>
                  <a:lnTo>
                    <a:pt x="162" y="159"/>
                  </a:lnTo>
                  <a:lnTo>
                    <a:pt x="162" y="69"/>
                  </a:lnTo>
                  <a:lnTo>
                    <a:pt x="120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CDB7E886-7A3C-F14B-9B7B-7056B17724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15363" y="4090988"/>
              <a:ext cx="252413" cy="252413"/>
            </a:xfrm>
            <a:custGeom>
              <a:avLst/>
              <a:gdLst>
                <a:gd name="T0" fmla="*/ 159 w 159"/>
                <a:gd name="T1" fmla="*/ 27 h 159"/>
                <a:gd name="T2" fmla="*/ 132 w 159"/>
                <a:gd name="T3" fmla="*/ 0 h 159"/>
                <a:gd name="T4" fmla="*/ 39 w 159"/>
                <a:gd name="T5" fmla="*/ 90 h 159"/>
                <a:gd name="T6" fmla="*/ 39 w 159"/>
                <a:gd name="T7" fmla="*/ 30 h 159"/>
                <a:gd name="T8" fmla="*/ 0 w 159"/>
                <a:gd name="T9" fmla="*/ 69 h 159"/>
                <a:gd name="T10" fmla="*/ 0 w 159"/>
                <a:gd name="T11" fmla="*/ 159 h 159"/>
                <a:gd name="T12" fmla="*/ 90 w 159"/>
                <a:gd name="T13" fmla="*/ 159 h 159"/>
                <a:gd name="T14" fmla="*/ 129 w 159"/>
                <a:gd name="T15" fmla="*/ 120 h 159"/>
                <a:gd name="T16" fmla="*/ 66 w 159"/>
                <a:gd name="T17" fmla="*/ 120 h 159"/>
                <a:gd name="T18" fmla="*/ 159 w 159"/>
                <a:gd name="T19" fmla="*/ 27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59">
                  <a:moveTo>
                    <a:pt x="159" y="27"/>
                  </a:moveTo>
                  <a:lnTo>
                    <a:pt x="132" y="0"/>
                  </a:lnTo>
                  <a:lnTo>
                    <a:pt x="39" y="90"/>
                  </a:lnTo>
                  <a:lnTo>
                    <a:pt x="39" y="30"/>
                  </a:lnTo>
                  <a:lnTo>
                    <a:pt x="0" y="69"/>
                  </a:lnTo>
                  <a:lnTo>
                    <a:pt x="0" y="159"/>
                  </a:lnTo>
                  <a:lnTo>
                    <a:pt x="90" y="159"/>
                  </a:lnTo>
                  <a:lnTo>
                    <a:pt x="129" y="120"/>
                  </a:lnTo>
                  <a:lnTo>
                    <a:pt x="66" y="120"/>
                  </a:lnTo>
                  <a:lnTo>
                    <a:pt x="159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92085F06-6E18-D74D-BF96-DCE7A8788F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34338" y="4676776"/>
              <a:ext cx="257175" cy="252413"/>
            </a:xfrm>
            <a:custGeom>
              <a:avLst/>
              <a:gdLst>
                <a:gd name="T0" fmla="*/ 69 w 162"/>
                <a:gd name="T1" fmla="*/ 0 h 159"/>
                <a:gd name="T2" fmla="*/ 30 w 162"/>
                <a:gd name="T3" fmla="*/ 39 h 159"/>
                <a:gd name="T4" fmla="*/ 93 w 162"/>
                <a:gd name="T5" fmla="*/ 39 h 159"/>
                <a:gd name="T6" fmla="*/ 0 w 162"/>
                <a:gd name="T7" fmla="*/ 132 h 159"/>
                <a:gd name="T8" fmla="*/ 30 w 162"/>
                <a:gd name="T9" fmla="*/ 159 h 159"/>
                <a:gd name="T10" fmla="*/ 120 w 162"/>
                <a:gd name="T11" fmla="*/ 69 h 159"/>
                <a:gd name="T12" fmla="*/ 120 w 162"/>
                <a:gd name="T13" fmla="*/ 129 h 159"/>
                <a:gd name="T14" fmla="*/ 162 w 162"/>
                <a:gd name="T15" fmla="*/ 90 h 159"/>
                <a:gd name="T16" fmla="*/ 162 w 162"/>
                <a:gd name="T17" fmla="*/ 0 h 159"/>
                <a:gd name="T18" fmla="*/ 69 w 162"/>
                <a:gd name="T1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2" h="159">
                  <a:moveTo>
                    <a:pt x="69" y="0"/>
                  </a:moveTo>
                  <a:lnTo>
                    <a:pt x="30" y="39"/>
                  </a:lnTo>
                  <a:lnTo>
                    <a:pt x="93" y="39"/>
                  </a:lnTo>
                  <a:lnTo>
                    <a:pt x="0" y="132"/>
                  </a:lnTo>
                  <a:lnTo>
                    <a:pt x="30" y="159"/>
                  </a:lnTo>
                  <a:lnTo>
                    <a:pt x="120" y="69"/>
                  </a:lnTo>
                  <a:lnTo>
                    <a:pt x="120" y="129"/>
                  </a:lnTo>
                  <a:lnTo>
                    <a:pt x="162" y="90"/>
                  </a:lnTo>
                  <a:lnTo>
                    <a:pt x="162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B9FE640B-CA67-F84A-8A43-9A341A9FF5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15363" y="4676776"/>
              <a:ext cx="252413" cy="252413"/>
            </a:xfrm>
            <a:custGeom>
              <a:avLst/>
              <a:gdLst>
                <a:gd name="T0" fmla="*/ 159 w 159"/>
                <a:gd name="T1" fmla="*/ 132 h 159"/>
                <a:gd name="T2" fmla="*/ 66 w 159"/>
                <a:gd name="T3" fmla="*/ 39 h 159"/>
                <a:gd name="T4" fmla="*/ 129 w 159"/>
                <a:gd name="T5" fmla="*/ 39 h 159"/>
                <a:gd name="T6" fmla="*/ 90 w 159"/>
                <a:gd name="T7" fmla="*/ 0 h 159"/>
                <a:gd name="T8" fmla="*/ 0 w 159"/>
                <a:gd name="T9" fmla="*/ 0 h 159"/>
                <a:gd name="T10" fmla="*/ 0 w 159"/>
                <a:gd name="T11" fmla="*/ 90 h 159"/>
                <a:gd name="T12" fmla="*/ 39 w 159"/>
                <a:gd name="T13" fmla="*/ 129 h 159"/>
                <a:gd name="T14" fmla="*/ 39 w 159"/>
                <a:gd name="T15" fmla="*/ 69 h 159"/>
                <a:gd name="T16" fmla="*/ 132 w 159"/>
                <a:gd name="T17" fmla="*/ 159 h 159"/>
                <a:gd name="T18" fmla="*/ 159 w 159"/>
                <a:gd name="T19" fmla="*/ 132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59">
                  <a:moveTo>
                    <a:pt x="159" y="132"/>
                  </a:moveTo>
                  <a:lnTo>
                    <a:pt x="66" y="39"/>
                  </a:lnTo>
                  <a:lnTo>
                    <a:pt x="129" y="39"/>
                  </a:lnTo>
                  <a:lnTo>
                    <a:pt x="90" y="0"/>
                  </a:lnTo>
                  <a:lnTo>
                    <a:pt x="0" y="0"/>
                  </a:lnTo>
                  <a:lnTo>
                    <a:pt x="0" y="90"/>
                  </a:lnTo>
                  <a:lnTo>
                    <a:pt x="39" y="129"/>
                  </a:lnTo>
                  <a:lnTo>
                    <a:pt x="39" y="69"/>
                  </a:lnTo>
                  <a:lnTo>
                    <a:pt x="132" y="159"/>
                  </a:lnTo>
                  <a:lnTo>
                    <a:pt x="159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DE80141-E1A7-5945-9259-9913BB8535CC}"/>
              </a:ext>
            </a:extLst>
          </p:cNvPr>
          <p:cNvGrpSpPr/>
          <p:nvPr userDrawn="1"/>
        </p:nvGrpSpPr>
        <p:grpSpPr>
          <a:xfrm>
            <a:off x="9896478" y="3786188"/>
            <a:ext cx="1452563" cy="1447800"/>
            <a:chOff x="9896475" y="3786188"/>
            <a:chExt cx="1452563" cy="1447800"/>
          </a:xfrm>
        </p:grpSpPr>
        <p:sp>
          <p:nvSpPr>
            <p:cNvPr id="36" name="Oval 22">
              <a:extLst>
                <a:ext uri="{FF2B5EF4-FFF2-40B4-BE49-F238E27FC236}">
                  <a16:creationId xmlns:a16="http://schemas.microsoft.com/office/drawing/2014/main" id="{A276C3E0-15A9-0A40-8E23-E91049626C9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896475" y="3786188"/>
              <a:ext cx="1452563" cy="1447800"/>
            </a:xfrm>
            <a:prstGeom prst="ellipse">
              <a:avLst/>
            </a:prstGeom>
            <a:solidFill>
              <a:srgbClr val="75A8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B50D79A1-6B26-2A40-8B0B-986C339EF3B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410825" y="3990976"/>
              <a:ext cx="581025" cy="1114425"/>
            </a:xfrm>
            <a:custGeom>
              <a:avLst/>
              <a:gdLst>
                <a:gd name="T0" fmla="*/ 85 w 122"/>
                <a:gd name="T1" fmla="*/ 80 h 234"/>
                <a:gd name="T2" fmla="*/ 79 w 122"/>
                <a:gd name="T3" fmla="*/ 154 h 234"/>
                <a:gd name="T4" fmla="*/ 72 w 122"/>
                <a:gd name="T5" fmla="*/ 148 h 234"/>
                <a:gd name="T6" fmla="*/ 70 w 122"/>
                <a:gd name="T7" fmla="*/ 83 h 234"/>
                <a:gd name="T8" fmla="*/ 69 w 122"/>
                <a:gd name="T9" fmla="*/ 123 h 234"/>
                <a:gd name="T10" fmla="*/ 69 w 122"/>
                <a:gd name="T11" fmla="*/ 158 h 234"/>
                <a:gd name="T12" fmla="*/ 69 w 122"/>
                <a:gd name="T13" fmla="*/ 225 h 234"/>
                <a:gd name="T14" fmla="*/ 56 w 122"/>
                <a:gd name="T15" fmla="*/ 234 h 234"/>
                <a:gd name="T16" fmla="*/ 47 w 122"/>
                <a:gd name="T17" fmla="*/ 170 h 234"/>
                <a:gd name="T18" fmla="*/ 47 w 122"/>
                <a:gd name="T19" fmla="*/ 142 h 234"/>
                <a:gd name="T20" fmla="*/ 38 w 122"/>
                <a:gd name="T21" fmla="*/ 143 h 234"/>
                <a:gd name="T22" fmla="*/ 38 w 122"/>
                <a:gd name="T23" fmla="*/ 169 h 234"/>
                <a:gd name="T24" fmla="*/ 29 w 122"/>
                <a:gd name="T25" fmla="*/ 234 h 234"/>
                <a:gd name="T26" fmla="*/ 17 w 122"/>
                <a:gd name="T27" fmla="*/ 225 h 234"/>
                <a:gd name="T28" fmla="*/ 17 w 122"/>
                <a:gd name="T29" fmla="*/ 158 h 234"/>
                <a:gd name="T30" fmla="*/ 17 w 122"/>
                <a:gd name="T31" fmla="*/ 147 h 234"/>
                <a:gd name="T32" fmla="*/ 15 w 122"/>
                <a:gd name="T33" fmla="*/ 83 h 234"/>
                <a:gd name="T34" fmla="*/ 13 w 122"/>
                <a:gd name="T35" fmla="*/ 148 h 234"/>
                <a:gd name="T36" fmla="*/ 7 w 122"/>
                <a:gd name="T37" fmla="*/ 154 h 234"/>
                <a:gd name="T38" fmla="*/ 0 w 122"/>
                <a:gd name="T39" fmla="*/ 148 h 234"/>
                <a:gd name="T40" fmla="*/ 24 w 122"/>
                <a:gd name="T41" fmla="*/ 56 h 234"/>
                <a:gd name="T42" fmla="*/ 27 w 122"/>
                <a:gd name="T43" fmla="*/ 56 h 234"/>
                <a:gd name="T44" fmla="*/ 58 w 122"/>
                <a:gd name="T45" fmla="*/ 56 h 234"/>
                <a:gd name="T46" fmla="*/ 19 w 122"/>
                <a:gd name="T47" fmla="*/ 27 h 234"/>
                <a:gd name="T48" fmla="*/ 66 w 122"/>
                <a:gd name="T49" fmla="*/ 27 h 234"/>
                <a:gd name="T50" fmla="*/ 20 w 122"/>
                <a:gd name="T51" fmla="*/ 24 h 234"/>
                <a:gd name="T52" fmla="*/ 102 w 122"/>
                <a:gd name="T53" fmla="*/ 32 h 234"/>
                <a:gd name="T54" fmla="*/ 98 w 122"/>
                <a:gd name="T55" fmla="*/ 36 h 234"/>
                <a:gd name="T56" fmla="*/ 102 w 122"/>
                <a:gd name="T57" fmla="*/ 32 h 234"/>
                <a:gd name="T58" fmla="*/ 99 w 122"/>
                <a:gd name="T59" fmla="*/ 29 h 234"/>
                <a:gd name="T60" fmla="*/ 102 w 122"/>
                <a:gd name="T61" fmla="*/ 17 h 234"/>
                <a:gd name="T62" fmla="*/ 98 w 122"/>
                <a:gd name="T63" fmla="*/ 9 h 234"/>
                <a:gd name="T64" fmla="*/ 114 w 122"/>
                <a:gd name="T65" fmla="*/ 8 h 234"/>
                <a:gd name="T66" fmla="*/ 90 w 122"/>
                <a:gd name="T67" fmla="*/ 40 h 234"/>
                <a:gd name="T68" fmla="*/ 82 w 122"/>
                <a:gd name="T69" fmla="*/ 33 h 234"/>
                <a:gd name="T70" fmla="*/ 114 w 122"/>
                <a:gd name="T71" fmla="*/ 8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2" h="234">
                  <a:moveTo>
                    <a:pt x="62" y="56"/>
                  </a:moveTo>
                  <a:cubicBezTo>
                    <a:pt x="74" y="56"/>
                    <a:pt x="85" y="67"/>
                    <a:pt x="85" y="80"/>
                  </a:cubicBezTo>
                  <a:cubicBezTo>
                    <a:pt x="85" y="147"/>
                    <a:pt x="85" y="147"/>
                    <a:pt x="85" y="147"/>
                  </a:cubicBezTo>
                  <a:cubicBezTo>
                    <a:pt x="85" y="151"/>
                    <a:pt x="82" y="154"/>
                    <a:pt x="79" y="154"/>
                  </a:cubicBezTo>
                  <a:cubicBezTo>
                    <a:pt x="75" y="155"/>
                    <a:pt x="72" y="152"/>
                    <a:pt x="72" y="148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72" y="84"/>
                    <a:pt x="71" y="83"/>
                    <a:pt x="70" y="83"/>
                  </a:cubicBezTo>
                  <a:cubicBezTo>
                    <a:pt x="69" y="83"/>
                    <a:pt x="69" y="83"/>
                    <a:pt x="69" y="84"/>
                  </a:cubicBezTo>
                  <a:cubicBezTo>
                    <a:pt x="69" y="123"/>
                    <a:pt x="69" y="123"/>
                    <a:pt x="69" y="123"/>
                  </a:cubicBezTo>
                  <a:cubicBezTo>
                    <a:pt x="69" y="123"/>
                    <a:pt x="69" y="123"/>
                    <a:pt x="69" y="123"/>
                  </a:cubicBezTo>
                  <a:cubicBezTo>
                    <a:pt x="69" y="158"/>
                    <a:pt x="69" y="158"/>
                    <a:pt x="69" y="158"/>
                  </a:cubicBezTo>
                  <a:cubicBezTo>
                    <a:pt x="69" y="168"/>
                    <a:pt x="69" y="168"/>
                    <a:pt x="69" y="168"/>
                  </a:cubicBezTo>
                  <a:cubicBezTo>
                    <a:pt x="69" y="225"/>
                    <a:pt x="69" y="225"/>
                    <a:pt x="69" y="225"/>
                  </a:cubicBezTo>
                  <a:cubicBezTo>
                    <a:pt x="69" y="230"/>
                    <a:pt x="64" y="234"/>
                    <a:pt x="59" y="234"/>
                  </a:cubicBezTo>
                  <a:cubicBezTo>
                    <a:pt x="56" y="234"/>
                    <a:pt x="56" y="234"/>
                    <a:pt x="56" y="234"/>
                  </a:cubicBezTo>
                  <a:cubicBezTo>
                    <a:pt x="51" y="234"/>
                    <a:pt x="47" y="230"/>
                    <a:pt x="47" y="225"/>
                  </a:cubicBezTo>
                  <a:cubicBezTo>
                    <a:pt x="47" y="170"/>
                    <a:pt x="47" y="170"/>
                    <a:pt x="47" y="170"/>
                  </a:cubicBezTo>
                  <a:cubicBezTo>
                    <a:pt x="47" y="161"/>
                    <a:pt x="47" y="161"/>
                    <a:pt x="47" y="161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0"/>
                    <a:pt x="45" y="138"/>
                    <a:pt x="42" y="138"/>
                  </a:cubicBezTo>
                  <a:cubicBezTo>
                    <a:pt x="40" y="138"/>
                    <a:pt x="38" y="140"/>
                    <a:pt x="38" y="143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8" y="169"/>
                    <a:pt x="38" y="169"/>
                    <a:pt x="38" y="169"/>
                  </a:cubicBezTo>
                  <a:cubicBezTo>
                    <a:pt x="38" y="225"/>
                    <a:pt x="38" y="225"/>
                    <a:pt x="38" y="225"/>
                  </a:cubicBezTo>
                  <a:cubicBezTo>
                    <a:pt x="38" y="230"/>
                    <a:pt x="34" y="234"/>
                    <a:pt x="29" y="234"/>
                  </a:cubicBezTo>
                  <a:cubicBezTo>
                    <a:pt x="26" y="234"/>
                    <a:pt x="26" y="234"/>
                    <a:pt x="26" y="234"/>
                  </a:cubicBezTo>
                  <a:cubicBezTo>
                    <a:pt x="21" y="234"/>
                    <a:pt x="17" y="230"/>
                    <a:pt x="17" y="225"/>
                  </a:cubicBezTo>
                  <a:cubicBezTo>
                    <a:pt x="17" y="162"/>
                    <a:pt x="17" y="162"/>
                    <a:pt x="17" y="162"/>
                  </a:cubicBezTo>
                  <a:cubicBezTo>
                    <a:pt x="17" y="158"/>
                    <a:pt x="17" y="158"/>
                    <a:pt x="17" y="158"/>
                  </a:cubicBezTo>
                  <a:cubicBezTo>
                    <a:pt x="17" y="149"/>
                    <a:pt x="17" y="149"/>
                    <a:pt x="17" y="149"/>
                  </a:cubicBezTo>
                  <a:cubicBezTo>
                    <a:pt x="17" y="147"/>
                    <a:pt x="17" y="147"/>
                    <a:pt x="17" y="147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4"/>
                    <a:pt x="16" y="83"/>
                    <a:pt x="15" y="83"/>
                  </a:cubicBezTo>
                  <a:cubicBezTo>
                    <a:pt x="14" y="83"/>
                    <a:pt x="13" y="84"/>
                    <a:pt x="13" y="85"/>
                  </a:cubicBezTo>
                  <a:cubicBezTo>
                    <a:pt x="13" y="148"/>
                    <a:pt x="13" y="148"/>
                    <a:pt x="13" y="148"/>
                  </a:cubicBezTo>
                  <a:cubicBezTo>
                    <a:pt x="13" y="148"/>
                    <a:pt x="13" y="148"/>
                    <a:pt x="13" y="148"/>
                  </a:cubicBezTo>
                  <a:cubicBezTo>
                    <a:pt x="13" y="151"/>
                    <a:pt x="10" y="154"/>
                    <a:pt x="7" y="154"/>
                  </a:cubicBezTo>
                  <a:cubicBezTo>
                    <a:pt x="3" y="154"/>
                    <a:pt x="0" y="151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67"/>
                    <a:pt x="11" y="56"/>
                    <a:pt x="24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2" y="56"/>
                    <a:pt x="62" y="56"/>
                    <a:pt x="62" y="56"/>
                  </a:cubicBezTo>
                  <a:moveTo>
                    <a:pt x="19" y="27"/>
                  </a:moveTo>
                  <a:cubicBezTo>
                    <a:pt x="19" y="40"/>
                    <a:pt x="30" y="50"/>
                    <a:pt x="43" y="50"/>
                  </a:cubicBezTo>
                  <a:cubicBezTo>
                    <a:pt x="55" y="50"/>
                    <a:pt x="66" y="40"/>
                    <a:pt x="66" y="27"/>
                  </a:cubicBezTo>
                  <a:cubicBezTo>
                    <a:pt x="66" y="26"/>
                    <a:pt x="66" y="25"/>
                    <a:pt x="66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9" y="25"/>
                    <a:pt x="19" y="26"/>
                    <a:pt x="19" y="27"/>
                  </a:cubicBezTo>
                  <a:moveTo>
                    <a:pt x="102" y="32"/>
                  </a:moveTo>
                  <a:cubicBezTo>
                    <a:pt x="98" y="32"/>
                    <a:pt x="98" y="32"/>
                    <a:pt x="98" y="32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102" y="36"/>
                    <a:pt x="102" y="36"/>
                    <a:pt x="102" y="36"/>
                  </a:cubicBezTo>
                  <a:lnTo>
                    <a:pt x="102" y="32"/>
                  </a:lnTo>
                  <a:close/>
                  <a:moveTo>
                    <a:pt x="98" y="17"/>
                  </a:moveTo>
                  <a:cubicBezTo>
                    <a:pt x="99" y="29"/>
                    <a:pt x="99" y="29"/>
                    <a:pt x="99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2" y="17"/>
                    <a:pt x="102" y="17"/>
                    <a:pt x="102" y="17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98" y="9"/>
                    <a:pt x="98" y="9"/>
                    <a:pt x="98" y="9"/>
                  </a:cubicBezTo>
                  <a:lnTo>
                    <a:pt x="98" y="17"/>
                  </a:lnTo>
                  <a:close/>
                  <a:moveTo>
                    <a:pt x="114" y="8"/>
                  </a:moveTo>
                  <a:cubicBezTo>
                    <a:pt x="122" y="16"/>
                    <a:pt x="122" y="29"/>
                    <a:pt x="114" y="37"/>
                  </a:cubicBezTo>
                  <a:cubicBezTo>
                    <a:pt x="108" y="44"/>
                    <a:pt x="98" y="45"/>
                    <a:pt x="90" y="40"/>
                  </a:cubicBezTo>
                  <a:cubicBezTo>
                    <a:pt x="78" y="44"/>
                    <a:pt x="78" y="44"/>
                    <a:pt x="78" y="4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78" y="25"/>
                    <a:pt x="79" y="15"/>
                    <a:pt x="86" y="8"/>
                  </a:cubicBezTo>
                  <a:cubicBezTo>
                    <a:pt x="94" y="0"/>
                    <a:pt x="107" y="0"/>
                    <a:pt x="114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64B17446-5882-8845-A9A7-BC14405513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477500" y="4252913"/>
              <a:ext cx="271463" cy="314325"/>
            </a:xfrm>
            <a:custGeom>
              <a:avLst/>
              <a:gdLst>
                <a:gd name="T0" fmla="*/ 27 w 57"/>
                <a:gd name="T1" fmla="*/ 42 h 66"/>
                <a:gd name="T2" fmla="*/ 27 w 57"/>
                <a:gd name="T3" fmla="*/ 46 h 66"/>
                <a:gd name="T4" fmla="*/ 27 w 57"/>
                <a:gd name="T5" fmla="*/ 59 h 66"/>
                <a:gd name="T6" fmla="*/ 0 w 57"/>
                <a:gd name="T7" fmla="*/ 60 h 66"/>
                <a:gd name="T8" fmla="*/ 0 w 57"/>
                <a:gd name="T9" fmla="*/ 56 h 66"/>
                <a:gd name="T10" fmla="*/ 0 w 57"/>
                <a:gd name="T11" fmla="*/ 46 h 66"/>
                <a:gd name="T12" fmla="*/ 10 w 57"/>
                <a:gd name="T13" fmla="*/ 42 h 66"/>
                <a:gd name="T14" fmla="*/ 14 w 57"/>
                <a:gd name="T15" fmla="*/ 1 h 66"/>
                <a:gd name="T16" fmla="*/ 16 w 57"/>
                <a:gd name="T17" fmla="*/ 1 h 66"/>
                <a:gd name="T18" fmla="*/ 17 w 57"/>
                <a:gd name="T19" fmla="*/ 1 h 66"/>
                <a:gd name="T20" fmla="*/ 27 w 57"/>
                <a:gd name="T21" fmla="*/ 33 h 66"/>
                <a:gd name="T22" fmla="*/ 11 w 57"/>
                <a:gd name="T23" fmla="*/ 39 h 66"/>
                <a:gd name="T24" fmla="*/ 9 w 57"/>
                <a:gd name="T25" fmla="*/ 1 h 66"/>
                <a:gd name="T26" fmla="*/ 1 w 57"/>
                <a:gd name="T27" fmla="*/ 33 h 66"/>
                <a:gd name="T28" fmla="*/ 0 w 57"/>
                <a:gd name="T29" fmla="*/ 34 h 66"/>
                <a:gd name="T30" fmla="*/ 10 w 57"/>
                <a:gd name="T31" fmla="*/ 40 h 66"/>
                <a:gd name="T32" fmla="*/ 0 w 57"/>
                <a:gd name="T33" fmla="*/ 65 h 66"/>
                <a:gd name="T34" fmla="*/ 27 w 57"/>
                <a:gd name="T35" fmla="*/ 66 h 66"/>
                <a:gd name="T36" fmla="*/ 0 w 57"/>
                <a:gd name="T37" fmla="*/ 62 h 66"/>
                <a:gd name="T38" fmla="*/ 57 w 57"/>
                <a:gd name="T39" fmla="*/ 33 h 66"/>
                <a:gd name="T40" fmla="*/ 48 w 57"/>
                <a:gd name="T41" fmla="*/ 25 h 66"/>
                <a:gd name="T42" fmla="*/ 46 w 57"/>
                <a:gd name="T43" fmla="*/ 1 h 66"/>
                <a:gd name="T44" fmla="*/ 47 w 57"/>
                <a:gd name="T45" fmla="*/ 40 h 66"/>
                <a:gd name="T46" fmla="*/ 57 w 57"/>
                <a:gd name="T47" fmla="*/ 34 h 66"/>
                <a:gd name="T48" fmla="*/ 43 w 57"/>
                <a:gd name="T49" fmla="*/ 39 h 66"/>
                <a:gd name="T50" fmla="*/ 42 w 57"/>
                <a:gd name="T51" fmla="*/ 1 h 66"/>
                <a:gd name="T52" fmla="*/ 40 w 57"/>
                <a:gd name="T53" fmla="*/ 1 h 66"/>
                <a:gd name="T54" fmla="*/ 30 w 57"/>
                <a:gd name="T55" fmla="*/ 43 h 66"/>
                <a:gd name="T56" fmla="*/ 30 w 57"/>
                <a:gd name="T57" fmla="*/ 46 h 66"/>
                <a:gd name="T58" fmla="*/ 30 w 57"/>
                <a:gd name="T59" fmla="*/ 56 h 66"/>
                <a:gd name="T60" fmla="*/ 30 w 57"/>
                <a:gd name="T61" fmla="*/ 60 h 66"/>
                <a:gd name="T62" fmla="*/ 57 w 57"/>
                <a:gd name="T63" fmla="*/ 59 h 66"/>
                <a:gd name="T64" fmla="*/ 57 w 57"/>
                <a:gd name="T65" fmla="*/ 46 h 66"/>
                <a:gd name="T66" fmla="*/ 57 w 57"/>
                <a:gd name="T67" fmla="*/ 42 h 66"/>
                <a:gd name="T68" fmla="*/ 43 w 57"/>
                <a:gd name="T69" fmla="*/ 39 h 66"/>
                <a:gd name="T70" fmla="*/ 56 w 57"/>
                <a:gd name="T71" fmla="*/ 66 h 66"/>
                <a:gd name="T72" fmla="*/ 57 w 57"/>
                <a:gd name="T73" fmla="*/ 62 h 66"/>
                <a:gd name="T74" fmla="*/ 30 w 57"/>
                <a:gd name="T75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7" h="66">
                  <a:moveTo>
                    <a:pt x="27" y="42"/>
                  </a:moveTo>
                  <a:cubicBezTo>
                    <a:pt x="27" y="42"/>
                    <a:pt x="27" y="42"/>
                    <a:pt x="27" y="42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2" y="42"/>
                    <a:pt x="14" y="41"/>
                    <a:pt x="14" y="39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0"/>
                    <a:pt x="16" y="1"/>
                    <a:pt x="16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27" y="33"/>
                    <a:pt x="27" y="33"/>
                    <a:pt x="27" y="33"/>
                  </a:cubicBezTo>
                  <a:lnTo>
                    <a:pt x="27" y="42"/>
                  </a:lnTo>
                  <a:close/>
                  <a:moveTo>
                    <a:pt x="11" y="39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9"/>
                    <a:pt x="6" y="33"/>
                    <a:pt x="1" y="33"/>
                  </a:cubicBezTo>
                  <a:cubicBezTo>
                    <a:pt x="1" y="33"/>
                    <a:pt x="1" y="33"/>
                    <a:pt x="0" y="3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1" y="40"/>
                    <a:pt x="11" y="40"/>
                    <a:pt x="11" y="39"/>
                  </a:cubicBezTo>
                  <a:moveTo>
                    <a:pt x="0" y="65"/>
                  </a:moveTo>
                  <a:cubicBezTo>
                    <a:pt x="0" y="65"/>
                    <a:pt x="1" y="66"/>
                    <a:pt x="1" y="66"/>
                  </a:cubicBezTo>
                  <a:cubicBezTo>
                    <a:pt x="27" y="66"/>
                    <a:pt x="27" y="66"/>
                    <a:pt x="27" y="66"/>
                  </a:cubicBezTo>
                  <a:cubicBezTo>
                    <a:pt x="27" y="62"/>
                    <a:pt x="27" y="62"/>
                    <a:pt x="27" y="62"/>
                  </a:cubicBezTo>
                  <a:cubicBezTo>
                    <a:pt x="0" y="62"/>
                    <a:pt x="0" y="62"/>
                    <a:pt x="0" y="62"/>
                  </a:cubicBezTo>
                  <a:lnTo>
                    <a:pt x="0" y="65"/>
                  </a:lnTo>
                  <a:close/>
                  <a:moveTo>
                    <a:pt x="57" y="33"/>
                  </a:moveTo>
                  <a:cubicBezTo>
                    <a:pt x="56" y="33"/>
                    <a:pt x="56" y="33"/>
                    <a:pt x="56" y="33"/>
                  </a:cubicBezTo>
                  <a:cubicBezTo>
                    <a:pt x="51" y="33"/>
                    <a:pt x="48" y="29"/>
                    <a:pt x="48" y="25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46" y="40"/>
                    <a:pt x="46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34"/>
                    <a:pt x="57" y="34"/>
                    <a:pt x="57" y="34"/>
                  </a:cubicBezTo>
                  <a:cubicBezTo>
                    <a:pt x="57" y="34"/>
                    <a:pt x="57" y="34"/>
                    <a:pt x="57" y="33"/>
                  </a:cubicBezTo>
                  <a:moveTo>
                    <a:pt x="43" y="39"/>
                  </a:move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0"/>
                    <a:pt x="41" y="1"/>
                    <a:pt x="41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5" y="42"/>
                    <a:pt x="43" y="41"/>
                    <a:pt x="43" y="39"/>
                  </a:cubicBezTo>
                  <a:moveTo>
                    <a:pt x="30" y="66"/>
                  </a:moveTo>
                  <a:cubicBezTo>
                    <a:pt x="56" y="66"/>
                    <a:pt x="56" y="66"/>
                    <a:pt x="56" y="66"/>
                  </a:cubicBezTo>
                  <a:cubicBezTo>
                    <a:pt x="56" y="66"/>
                    <a:pt x="57" y="65"/>
                    <a:pt x="57" y="65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30" y="62"/>
                    <a:pt x="30" y="62"/>
                    <a:pt x="30" y="62"/>
                  </a:cubicBezTo>
                  <a:lnTo>
                    <a:pt x="30" y="66"/>
                  </a:lnTo>
                  <a:close/>
                </a:path>
              </a:pathLst>
            </a:custGeom>
            <a:solidFill>
              <a:srgbClr val="0091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49E89C9A-8544-D846-B86F-8C9D2DF501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72738" y="3962401"/>
              <a:ext cx="280988" cy="128588"/>
            </a:xfrm>
            <a:custGeom>
              <a:avLst/>
              <a:gdLst>
                <a:gd name="T0" fmla="*/ 2 w 59"/>
                <a:gd name="T1" fmla="*/ 27 h 27"/>
                <a:gd name="T2" fmla="*/ 2 w 59"/>
                <a:gd name="T3" fmla="*/ 27 h 27"/>
                <a:gd name="T4" fmla="*/ 3 w 59"/>
                <a:gd name="T5" fmla="*/ 27 h 27"/>
                <a:gd name="T6" fmla="*/ 56 w 59"/>
                <a:gd name="T7" fmla="*/ 27 h 27"/>
                <a:gd name="T8" fmla="*/ 57 w 59"/>
                <a:gd name="T9" fmla="*/ 27 h 27"/>
                <a:gd name="T10" fmla="*/ 57 w 59"/>
                <a:gd name="T11" fmla="*/ 27 h 27"/>
                <a:gd name="T12" fmla="*/ 59 w 59"/>
                <a:gd name="T13" fmla="*/ 24 h 27"/>
                <a:gd name="T14" fmla="*/ 56 w 59"/>
                <a:gd name="T15" fmla="*/ 22 h 27"/>
                <a:gd name="T16" fmla="*/ 56 w 59"/>
                <a:gd name="T17" fmla="*/ 22 h 27"/>
                <a:gd name="T18" fmla="*/ 41 w 59"/>
                <a:gd name="T19" fmla="*/ 2 h 27"/>
                <a:gd name="T20" fmla="*/ 41 w 59"/>
                <a:gd name="T21" fmla="*/ 3 h 27"/>
                <a:gd name="T22" fmla="*/ 38 w 59"/>
                <a:gd name="T23" fmla="*/ 6 h 27"/>
                <a:gd name="T24" fmla="*/ 35 w 59"/>
                <a:gd name="T25" fmla="*/ 3 h 27"/>
                <a:gd name="T26" fmla="*/ 35 w 59"/>
                <a:gd name="T27" fmla="*/ 0 h 27"/>
                <a:gd name="T28" fmla="*/ 32 w 59"/>
                <a:gd name="T29" fmla="*/ 0 h 27"/>
                <a:gd name="T30" fmla="*/ 32 w 59"/>
                <a:gd name="T31" fmla="*/ 2 h 27"/>
                <a:gd name="T32" fmla="*/ 30 w 59"/>
                <a:gd name="T33" fmla="*/ 5 h 27"/>
                <a:gd name="T34" fmla="*/ 27 w 59"/>
                <a:gd name="T35" fmla="*/ 2 h 27"/>
                <a:gd name="T36" fmla="*/ 27 w 59"/>
                <a:gd name="T37" fmla="*/ 0 h 27"/>
                <a:gd name="T38" fmla="*/ 23 w 59"/>
                <a:gd name="T39" fmla="*/ 1 h 27"/>
                <a:gd name="T40" fmla="*/ 23 w 59"/>
                <a:gd name="T41" fmla="*/ 3 h 27"/>
                <a:gd name="T42" fmla="*/ 21 w 59"/>
                <a:gd name="T43" fmla="*/ 6 h 27"/>
                <a:gd name="T44" fmla="*/ 18 w 59"/>
                <a:gd name="T45" fmla="*/ 3 h 27"/>
                <a:gd name="T46" fmla="*/ 18 w 59"/>
                <a:gd name="T47" fmla="*/ 3 h 27"/>
                <a:gd name="T48" fmla="*/ 3 w 59"/>
                <a:gd name="T49" fmla="*/ 22 h 27"/>
                <a:gd name="T50" fmla="*/ 3 w 59"/>
                <a:gd name="T51" fmla="*/ 22 h 27"/>
                <a:gd name="T52" fmla="*/ 0 w 59"/>
                <a:gd name="T53" fmla="*/ 24 h 27"/>
                <a:gd name="T54" fmla="*/ 2 w 59"/>
                <a:gd name="T5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9" h="27">
                  <a:moveTo>
                    <a:pt x="2" y="27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8" y="27"/>
                    <a:pt x="59" y="26"/>
                    <a:pt x="59" y="24"/>
                  </a:cubicBezTo>
                  <a:cubicBezTo>
                    <a:pt x="59" y="23"/>
                    <a:pt x="58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5" y="13"/>
                    <a:pt x="49" y="6"/>
                    <a:pt x="41" y="2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5"/>
                    <a:pt x="40" y="6"/>
                    <a:pt x="38" y="6"/>
                  </a:cubicBezTo>
                  <a:cubicBezTo>
                    <a:pt x="37" y="6"/>
                    <a:pt x="35" y="5"/>
                    <a:pt x="35" y="3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3" y="0"/>
                    <a:pt x="32" y="0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4"/>
                    <a:pt x="31" y="5"/>
                    <a:pt x="30" y="5"/>
                  </a:cubicBezTo>
                  <a:cubicBezTo>
                    <a:pt x="28" y="5"/>
                    <a:pt x="27" y="4"/>
                    <a:pt x="27" y="2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5" y="0"/>
                    <a:pt x="23" y="1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5"/>
                    <a:pt x="22" y="6"/>
                    <a:pt x="21" y="6"/>
                  </a:cubicBezTo>
                  <a:cubicBezTo>
                    <a:pt x="19" y="6"/>
                    <a:pt x="18" y="5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0" y="6"/>
                    <a:pt x="5" y="13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1" y="22"/>
                    <a:pt x="0" y="23"/>
                    <a:pt x="0" y="24"/>
                  </a:cubicBezTo>
                  <a:cubicBezTo>
                    <a:pt x="0" y="26"/>
                    <a:pt x="1" y="27"/>
                    <a:pt x="2" y="27"/>
                  </a:cubicBezTo>
                </a:path>
              </a:pathLst>
            </a:custGeom>
            <a:solidFill>
              <a:srgbClr val="0091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A57904-5A2B-DB4F-A611-86BA3B16A450}"/>
              </a:ext>
            </a:extLst>
          </p:cNvPr>
          <p:cNvGrpSpPr/>
          <p:nvPr userDrawn="1"/>
        </p:nvGrpSpPr>
        <p:grpSpPr>
          <a:xfrm>
            <a:off x="5514978" y="3714754"/>
            <a:ext cx="1595439" cy="1593849"/>
            <a:chOff x="5514975" y="3714751"/>
            <a:chExt cx="1595438" cy="159385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2F023A8-C6F8-BC43-8254-50115BB501B6}"/>
                </a:ext>
              </a:extLst>
            </p:cNvPr>
            <p:cNvGrpSpPr/>
            <p:nvPr userDrawn="1"/>
          </p:nvGrpSpPr>
          <p:grpSpPr>
            <a:xfrm>
              <a:off x="5581650" y="3786188"/>
              <a:ext cx="1447800" cy="1447800"/>
              <a:chOff x="5581650" y="3786188"/>
              <a:chExt cx="1447800" cy="1447800"/>
            </a:xfrm>
          </p:grpSpPr>
          <p:sp>
            <p:nvSpPr>
              <p:cNvPr id="43" name="Oval 26">
                <a:extLst>
                  <a:ext uri="{FF2B5EF4-FFF2-40B4-BE49-F238E27FC236}">
                    <a16:creationId xmlns:a16="http://schemas.microsoft.com/office/drawing/2014/main" id="{AE543E4B-6510-4F45-84F5-62FC9023D20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581650" y="3786188"/>
                <a:ext cx="1447800" cy="1447800"/>
              </a:xfrm>
              <a:prstGeom prst="ellipse">
                <a:avLst/>
              </a:prstGeom>
              <a:solidFill>
                <a:srgbClr val="75A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16"/>
              </a:p>
            </p:txBody>
          </p:sp>
          <p:sp>
            <p:nvSpPr>
              <p:cNvPr id="44" name="Freeform 27">
                <a:extLst>
                  <a:ext uri="{FF2B5EF4-FFF2-40B4-BE49-F238E27FC236}">
                    <a16:creationId xmlns:a16="http://schemas.microsoft.com/office/drawing/2014/main" id="{0B84F4C3-497C-CA4B-A4A3-6B7765A34CEB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6219825" y="4214813"/>
                <a:ext cx="190500" cy="514350"/>
              </a:xfrm>
              <a:custGeom>
                <a:avLst/>
                <a:gdLst>
                  <a:gd name="T0" fmla="*/ 29 w 40"/>
                  <a:gd name="T1" fmla="*/ 20 h 108"/>
                  <a:gd name="T2" fmla="*/ 40 w 40"/>
                  <a:gd name="T3" fmla="*/ 31 h 108"/>
                  <a:gd name="T4" fmla="*/ 40 w 40"/>
                  <a:gd name="T5" fmla="*/ 58 h 108"/>
                  <a:gd name="T6" fmla="*/ 33 w 40"/>
                  <a:gd name="T7" fmla="*/ 58 h 108"/>
                  <a:gd name="T8" fmla="*/ 33 w 40"/>
                  <a:gd name="T9" fmla="*/ 33 h 108"/>
                  <a:gd name="T10" fmla="*/ 31 w 40"/>
                  <a:gd name="T11" fmla="*/ 33 h 108"/>
                  <a:gd name="T12" fmla="*/ 31 w 40"/>
                  <a:gd name="T13" fmla="*/ 101 h 108"/>
                  <a:gd name="T14" fmla="*/ 21 w 40"/>
                  <a:gd name="T15" fmla="*/ 101 h 108"/>
                  <a:gd name="T16" fmla="*/ 21 w 40"/>
                  <a:gd name="T17" fmla="*/ 62 h 108"/>
                  <a:gd name="T18" fmla="*/ 19 w 40"/>
                  <a:gd name="T19" fmla="*/ 62 h 108"/>
                  <a:gd name="T20" fmla="*/ 19 w 40"/>
                  <a:gd name="T21" fmla="*/ 101 h 108"/>
                  <a:gd name="T22" fmla="*/ 9 w 40"/>
                  <a:gd name="T23" fmla="*/ 101 h 108"/>
                  <a:gd name="T24" fmla="*/ 9 w 40"/>
                  <a:gd name="T25" fmla="*/ 33 h 108"/>
                  <a:gd name="T26" fmla="*/ 7 w 40"/>
                  <a:gd name="T27" fmla="*/ 33 h 108"/>
                  <a:gd name="T28" fmla="*/ 7 w 40"/>
                  <a:gd name="T29" fmla="*/ 58 h 108"/>
                  <a:gd name="T30" fmla="*/ 0 w 40"/>
                  <a:gd name="T31" fmla="*/ 58 h 108"/>
                  <a:gd name="T32" fmla="*/ 0 w 40"/>
                  <a:gd name="T33" fmla="*/ 31 h 108"/>
                  <a:gd name="T34" fmla="*/ 11 w 40"/>
                  <a:gd name="T35" fmla="*/ 20 h 108"/>
                  <a:gd name="T36" fmla="*/ 29 w 40"/>
                  <a:gd name="T37" fmla="*/ 20 h 108"/>
                  <a:gd name="T38" fmla="*/ 20 w 40"/>
                  <a:gd name="T39" fmla="*/ 0 h 108"/>
                  <a:gd name="T40" fmla="*/ 11 w 40"/>
                  <a:gd name="T41" fmla="*/ 9 h 108"/>
                  <a:gd name="T42" fmla="*/ 20 w 40"/>
                  <a:gd name="T43" fmla="*/ 17 h 108"/>
                  <a:gd name="T44" fmla="*/ 28 w 40"/>
                  <a:gd name="T45" fmla="*/ 9 h 108"/>
                  <a:gd name="T46" fmla="*/ 20 w 40"/>
                  <a:gd name="T47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0" h="108">
                    <a:moveTo>
                      <a:pt x="29" y="20"/>
                    </a:moveTo>
                    <a:cubicBezTo>
                      <a:pt x="36" y="20"/>
                      <a:pt x="40" y="25"/>
                      <a:pt x="40" y="31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63"/>
                      <a:pt x="33" y="63"/>
                      <a:pt x="33" y="58"/>
                    </a:cubicBezTo>
                    <a:cubicBezTo>
                      <a:pt x="33" y="33"/>
                      <a:pt x="33" y="33"/>
                      <a:pt x="33" y="33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1" y="101"/>
                      <a:pt x="31" y="101"/>
                      <a:pt x="31" y="101"/>
                    </a:cubicBezTo>
                    <a:cubicBezTo>
                      <a:pt x="31" y="108"/>
                      <a:pt x="21" y="108"/>
                      <a:pt x="21" y="101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19" y="108"/>
                      <a:pt x="9" y="108"/>
                      <a:pt x="9" y="10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7" y="58"/>
                      <a:pt x="7" y="58"/>
                      <a:pt x="7" y="58"/>
                    </a:cubicBezTo>
                    <a:cubicBezTo>
                      <a:pt x="7" y="63"/>
                      <a:pt x="0" y="63"/>
                      <a:pt x="0" y="58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25"/>
                      <a:pt x="5" y="20"/>
                      <a:pt x="11" y="20"/>
                    </a:cubicBezTo>
                    <a:cubicBezTo>
                      <a:pt x="29" y="20"/>
                      <a:pt x="29" y="20"/>
                      <a:pt x="29" y="20"/>
                    </a:cubicBezTo>
                    <a:moveTo>
                      <a:pt x="20" y="0"/>
                    </a:moveTo>
                    <a:cubicBezTo>
                      <a:pt x="15" y="0"/>
                      <a:pt x="11" y="4"/>
                      <a:pt x="11" y="9"/>
                    </a:cubicBezTo>
                    <a:cubicBezTo>
                      <a:pt x="11" y="13"/>
                      <a:pt x="15" y="17"/>
                      <a:pt x="20" y="17"/>
                    </a:cubicBezTo>
                    <a:cubicBezTo>
                      <a:pt x="25" y="17"/>
                      <a:pt x="28" y="13"/>
                      <a:pt x="28" y="9"/>
                    </a:cubicBezTo>
                    <a:cubicBezTo>
                      <a:pt x="28" y="4"/>
                      <a:pt x="25" y="0"/>
                      <a:pt x="2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16"/>
              </a:p>
            </p:txBody>
          </p:sp>
          <p:sp>
            <p:nvSpPr>
              <p:cNvPr id="45" name="Freeform 28">
                <a:extLst>
                  <a:ext uri="{FF2B5EF4-FFF2-40B4-BE49-F238E27FC236}">
                    <a16:creationId xmlns:a16="http://schemas.microsoft.com/office/drawing/2014/main" id="{14A7D671-71F2-C647-A384-BEB18B892056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6057900" y="4114801"/>
                <a:ext cx="514350" cy="747713"/>
              </a:xfrm>
              <a:custGeom>
                <a:avLst/>
                <a:gdLst>
                  <a:gd name="T0" fmla="*/ 30 w 324"/>
                  <a:gd name="T1" fmla="*/ 441 h 471"/>
                  <a:gd name="T2" fmla="*/ 294 w 324"/>
                  <a:gd name="T3" fmla="*/ 441 h 471"/>
                  <a:gd name="T4" fmla="*/ 294 w 324"/>
                  <a:gd name="T5" fmla="*/ 27 h 471"/>
                  <a:gd name="T6" fmla="*/ 30 w 324"/>
                  <a:gd name="T7" fmla="*/ 27 h 471"/>
                  <a:gd name="T8" fmla="*/ 30 w 324"/>
                  <a:gd name="T9" fmla="*/ 441 h 471"/>
                  <a:gd name="T10" fmla="*/ 324 w 324"/>
                  <a:gd name="T11" fmla="*/ 471 h 471"/>
                  <a:gd name="T12" fmla="*/ 0 w 324"/>
                  <a:gd name="T13" fmla="*/ 471 h 471"/>
                  <a:gd name="T14" fmla="*/ 0 w 324"/>
                  <a:gd name="T15" fmla="*/ 0 h 471"/>
                  <a:gd name="T16" fmla="*/ 324 w 324"/>
                  <a:gd name="T17" fmla="*/ 0 h 471"/>
                  <a:gd name="T18" fmla="*/ 324 w 324"/>
                  <a:gd name="T19" fmla="*/ 471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4" h="471">
                    <a:moveTo>
                      <a:pt x="30" y="441"/>
                    </a:moveTo>
                    <a:lnTo>
                      <a:pt x="294" y="441"/>
                    </a:lnTo>
                    <a:lnTo>
                      <a:pt x="294" y="27"/>
                    </a:lnTo>
                    <a:lnTo>
                      <a:pt x="30" y="27"/>
                    </a:lnTo>
                    <a:lnTo>
                      <a:pt x="30" y="441"/>
                    </a:lnTo>
                    <a:close/>
                    <a:moveTo>
                      <a:pt x="324" y="471"/>
                    </a:moveTo>
                    <a:lnTo>
                      <a:pt x="0" y="471"/>
                    </a:lnTo>
                    <a:lnTo>
                      <a:pt x="0" y="0"/>
                    </a:lnTo>
                    <a:lnTo>
                      <a:pt x="324" y="0"/>
                    </a:lnTo>
                    <a:lnTo>
                      <a:pt x="324" y="4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16"/>
              </a:p>
            </p:txBody>
          </p:sp>
          <p:sp>
            <p:nvSpPr>
              <p:cNvPr id="46" name="Freeform 29">
                <a:extLst>
                  <a:ext uri="{FF2B5EF4-FFF2-40B4-BE49-F238E27FC236}">
                    <a16:creationId xmlns:a16="http://schemas.microsoft.com/office/drawing/2014/main" id="{981424AB-733F-D949-9ABF-0BDEF50C3E5B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6238875" y="3933826"/>
                <a:ext cx="147638" cy="142875"/>
              </a:xfrm>
              <a:custGeom>
                <a:avLst/>
                <a:gdLst>
                  <a:gd name="T0" fmla="*/ 16 w 31"/>
                  <a:gd name="T1" fmla="*/ 5 h 30"/>
                  <a:gd name="T2" fmla="*/ 5 w 31"/>
                  <a:gd name="T3" fmla="*/ 16 h 30"/>
                  <a:gd name="T4" fmla="*/ 8 w 31"/>
                  <a:gd name="T5" fmla="*/ 19 h 30"/>
                  <a:gd name="T6" fmla="*/ 14 w 31"/>
                  <a:gd name="T7" fmla="*/ 13 h 30"/>
                  <a:gd name="T8" fmla="*/ 14 w 31"/>
                  <a:gd name="T9" fmla="*/ 25 h 30"/>
                  <a:gd name="T10" fmla="*/ 18 w 31"/>
                  <a:gd name="T11" fmla="*/ 25 h 30"/>
                  <a:gd name="T12" fmla="*/ 18 w 31"/>
                  <a:gd name="T13" fmla="*/ 13 h 30"/>
                  <a:gd name="T14" fmla="*/ 23 w 31"/>
                  <a:gd name="T15" fmla="*/ 18 h 30"/>
                  <a:gd name="T16" fmla="*/ 26 w 31"/>
                  <a:gd name="T17" fmla="*/ 15 h 30"/>
                  <a:gd name="T18" fmla="*/ 16 w 31"/>
                  <a:gd name="T19" fmla="*/ 5 h 30"/>
                  <a:gd name="T20" fmla="*/ 16 w 31"/>
                  <a:gd name="T21" fmla="*/ 0 h 30"/>
                  <a:gd name="T22" fmla="*/ 31 w 31"/>
                  <a:gd name="T23" fmla="*/ 15 h 30"/>
                  <a:gd name="T24" fmla="*/ 16 w 31"/>
                  <a:gd name="T25" fmla="*/ 30 h 30"/>
                  <a:gd name="T26" fmla="*/ 0 w 31"/>
                  <a:gd name="T27" fmla="*/ 15 h 30"/>
                  <a:gd name="T28" fmla="*/ 16 w 31"/>
                  <a:gd name="T2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1" h="30">
                    <a:moveTo>
                      <a:pt x="16" y="5"/>
                    </a:moveTo>
                    <a:cubicBezTo>
                      <a:pt x="5" y="16"/>
                      <a:pt x="5" y="16"/>
                      <a:pt x="5" y="16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6" y="15"/>
                      <a:pt x="26" y="15"/>
                      <a:pt x="26" y="15"/>
                    </a:cubicBezTo>
                    <a:lnTo>
                      <a:pt x="16" y="5"/>
                    </a:lnTo>
                    <a:close/>
                    <a:moveTo>
                      <a:pt x="16" y="0"/>
                    </a:moveTo>
                    <a:cubicBezTo>
                      <a:pt x="24" y="0"/>
                      <a:pt x="31" y="7"/>
                      <a:pt x="31" y="15"/>
                    </a:cubicBezTo>
                    <a:cubicBezTo>
                      <a:pt x="31" y="24"/>
                      <a:pt x="24" y="30"/>
                      <a:pt x="16" y="30"/>
                    </a:cubicBezTo>
                    <a:cubicBezTo>
                      <a:pt x="7" y="30"/>
                      <a:pt x="0" y="24"/>
                      <a:pt x="0" y="15"/>
                    </a:cubicBezTo>
                    <a:cubicBezTo>
                      <a:pt x="0" y="7"/>
                      <a:pt x="7" y="0"/>
                      <a:pt x="16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16"/>
              </a:p>
            </p:txBody>
          </p:sp>
          <p:sp>
            <p:nvSpPr>
              <p:cNvPr id="47" name="Freeform 30">
                <a:extLst>
                  <a:ext uri="{FF2B5EF4-FFF2-40B4-BE49-F238E27FC236}">
                    <a16:creationId xmlns:a16="http://schemas.microsoft.com/office/drawing/2014/main" id="{BAF7D0F6-5F74-2941-8726-237455172537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6238875" y="4891088"/>
                <a:ext cx="147638" cy="147638"/>
              </a:xfrm>
              <a:custGeom>
                <a:avLst/>
                <a:gdLst>
                  <a:gd name="T0" fmla="*/ 16 w 31"/>
                  <a:gd name="T1" fmla="*/ 26 h 31"/>
                  <a:gd name="T2" fmla="*/ 26 w 31"/>
                  <a:gd name="T3" fmla="*/ 15 h 31"/>
                  <a:gd name="T4" fmla="*/ 23 w 31"/>
                  <a:gd name="T5" fmla="*/ 12 h 31"/>
                  <a:gd name="T6" fmla="*/ 18 w 31"/>
                  <a:gd name="T7" fmla="*/ 18 h 31"/>
                  <a:gd name="T8" fmla="*/ 18 w 31"/>
                  <a:gd name="T9" fmla="*/ 6 h 31"/>
                  <a:gd name="T10" fmla="*/ 14 w 31"/>
                  <a:gd name="T11" fmla="*/ 6 h 31"/>
                  <a:gd name="T12" fmla="*/ 14 w 31"/>
                  <a:gd name="T13" fmla="*/ 18 h 31"/>
                  <a:gd name="T14" fmla="*/ 8 w 31"/>
                  <a:gd name="T15" fmla="*/ 12 h 31"/>
                  <a:gd name="T16" fmla="*/ 5 w 31"/>
                  <a:gd name="T17" fmla="*/ 15 h 31"/>
                  <a:gd name="T18" fmla="*/ 16 w 31"/>
                  <a:gd name="T19" fmla="*/ 26 h 31"/>
                  <a:gd name="T20" fmla="*/ 16 w 31"/>
                  <a:gd name="T21" fmla="*/ 31 h 31"/>
                  <a:gd name="T22" fmla="*/ 0 w 31"/>
                  <a:gd name="T23" fmla="*/ 16 h 31"/>
                  <a:gd name="T24" fmla="*/ 16 w 31"/>
                  <a:gd name="T25" fmla="*/ 0 h 31"/>
                  <a:gd name="T26" fmla="*/ 31 w 31"/>
                  <a:gd name="T27" fmla="*/ 16 h 31"/>
                  <a:gd name="T28" fmla="*/ 16 w 31"/>
                  <a:gd name="T29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1" h="31">
                    <a:moveTo>
                      <a:pt x="16" y="26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5" y="15"/>
                      <a:pt x="5" y="15"/>
                      <a:pt x="5" y="15"/>
                    </a:cubicBezTo>
                    <a:lnTo>
                      <a:pt x="16" y="26"/>
                    </a:lnTo>
                    <a:close/>
                    <a:moveTo>
                      <a:pt x="16" y="31"/>
                    </a:moveTo>
                    <a:cubicBezTo>
                      <a:pt x="7" y="31"/>
                      <a:pt x="0" y="24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4" y="0"/>
                      <a:pt x="31" y="7"/>
                      <a:pt x="31" y="16"/>
                    </a:cubicBezTo>
                    <a:cubicBezTo>
                      <a:pt x="31" y="24"/>
                      <a:pt x="24" y="31"/>
                      <a:pt x="16" y="3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16"/>
              </a:p>
            </p:txBody>
          </p:sp>
        </p:grp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0441FB8E-FAC8-E946-8BC1-BC6AFE6009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14975" y="3714751"/>
              <a:ext cx="1595438" cy="1593850"/>
            </a:xfrm>
            <a:custGeom>
              <a:avLst/>
              <a:gdLst>
                <a:gd name="T0" fmla="*/ 266 w 335"/>
                <a:gd name="T1" fmla="*/ 250 h 335"/>
                <a:gd name="T2" fmla="*/ 84 w 335"/>
                <a:gd name="T3" fmla="*/ 69 h 335"/>
                <a:gd name="T4" fmla="*/ 266 w 335"/>
                <a:gd name="T5" fmla="*/ 85 h 335"/>
                <a:gd name="T6" fmla="*/ 266 w 335"/>
                <a:gd name="T7" fmla="*/ 250 h 335"/>
                <a:gd name="T8" fmla="*/ 77 w 335"/>
                <a:gd name="T9" fmla="*/ 258 h 335"/>
                <a:gd name="T10" fmla="*/ 68 w 335"/>
                <a:gd name="T11" fmla="*/ 86 h 335"/>
                <a:gd name="T12" fmla="*/ 249 w 335"/>
                <a:gd name="T13" fmla="*/ 267 h 335"/>
                <a:gd name="T14" fmla="*/ 77 w 335"/>
                <a:gd name="T15" fmla="*/ 258 h 335"/>
                <a:gd name="T16" fmla="*/ 60 w 335"/>
                <a:gd name="T17" fmla="*/ 60 h 335"/>
                <a:gd name="T18" fmla="*/ 60 w 335"/>
                <a:gd name="T19" fmla="*/ 275 h 335"/>
                <a:gd name="T20" fmla="*/ 276 w 335"/>
                <a:gd name="T21" fmla="*/ 275 h 335"/>
                <a:gd name="T22" fmla="*/ 276 w 335"/>
                <a:gd name="T23" fmla="*/ 60 h 335"/>
                <a:gd name="T24" fmla="*/ 276 w 335"/>
                <a:gd name="T25" fmla="*/ 60 h 335"/>
                <a:gd name="T26" fmla="*/ 60 w 335"/>
                <a:gd name="T27" fmla="*/ 6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5" h="335">
                  <a:moveTo>
                    <a:pt x="266" y="250"/>
                  </a:moveTo>
                  <a:cubicBezTo>
                    <a:pt x="84" y="69"/>
                    <a:pt x="84" y="69"/>
                    <a:pt x="84" y="69"/>
                  </a:cubicBezTo>
                  <a:cubicBezTo>
                    <a:pt x="139" y="24"/>
                    <a:pt x="220" y="30"/>
                    <a:pt x="266" y="85"/>
                  </a:cubicBezTo>
                  <a:cubicBezTo>
                    <a:pt x="306" y="132"/>
                    <a:pt x="306" y="202"/>
                    <a:pt x="266" y="250"/>
                  </a:cubicBezTo>
                  <a:close/>
                  <a:moveTo>
                    <a:pt x="77" y="258"/>
                  </a:moveTo>
                  <a:cubicBezTo>
                    <a:pt x="30" y="212"/>
                    <a:pt x="26" y="138"/>
                    <a:pt x="68" y="86"/>
                  </a:cubicBezTo>
                  <a:cubicBezTo>
                    <a:pt x="249" y="267"/>
                    <a:pt x="249" y="267"/>
                    <a:pt x="249" y="267"/>
                  </a:cubicBezTo>
                  <a:cubicBezTo>
                    <a:pt x="197" y="308"/>
                    <a:pt x="123" y="304"/>
                    <a:pt x="77" y="258"/>
                  </a:cubicBezTo>
                  <a:close/>
                  <a:moveTo>
                    <a:pt x="60" y="60"/>
                  </a:moveTo>
                  <a:cubicBezTo>
                    <a:pt x="0" y="119"/>
                    <a:pt x="0" y="216"/>
                    <a:pt x="60" y="275"/>
                  </a:cubicBezTo>
                  <a:cubicBezTo>
                    <a:pt x="119" y="335"/>
                    <a:pt x="216" y="335"/>
                    <a:pt x="276" y="275"/>
                  </a:cubicBezTo>
                  <a:cubicBezTo>
                    <a:pt x="335" y="216"/>
                    <a:pt x="335" y="119"/>
                    <a:pt x="276" y="60"/>
                  </a:cubicBezTo>
                  <a:cubicBezTo>
                    <a:pt x="276" y="60"/>
                    <a:pt x="276" y="60"/>
                    <a:pt x="276" y="60"/>
                  </a:cubicBezTo>
                  <a:cubicBezTo>
                    <a:pt x="216" y="0"/>
                    <a:pt x="119" y="0"/>
                    <a:pt x="60" y="60"/>
                  </a:cubicBezTo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AF4BC94-5F3A-B34F-BAE7-2869E86DEF13}"/>
              </a:ext>
            </a:extLst>
          </p:cNvPr>
          <p:cNvGrpSpPr/>
          <p:nvPr userDrawn="1"/>
        </p:nvGrpSpPr>
        <p:grpSpPr>
          <a:xfrm>
            <a:off x="9305929" y="573089"/>
            <a:ext cx="2200275" cy="2193924"/>
            <a:chOff x="9305925" y="573088"/>
            <a:chExt cx="2200275" cy="2193925"/>
          </a:xfrm>
        </p:grpSpPr>
        <p:sp>
          <p:nvSpPr>
            <p:cNvPr id="49" name="Oval 33">
              <a:extLst>
                <a:ext uri="{FF2B5EF4-FFF2-40B4-BE49-F238E27FC236}">
                  <a16:creationId xmlns:a16="http://schemas.microsoft.com/office/drawing/2014/main" id="{C381BBEC-1336-AA40-9807-3CEB7E41510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305925" y="573088"/>
              <a:ext cx="2200275" cy="2193925"/>
            </a:xfrm>
            <a:prstGeom prst="ellipse">
              <a:avLst/>
            </a:prstGeom>
            <a:solidFill>
              <a:srgbClr val="0035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8EC46DB1-0BD5-7045-8ADB-8A96E107A4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253663" y="1182688"/>
              <a:ext cx="357188" cy="128588"/>
            </a:xfrm>
            <a:custGeom>
              <a:avLst/>
              <a:gdLst>
                <a:gd name="T0" fmla="*/ 0 w 75"/>
                <a:gd name="T1" fmla="*/ 0 h 27"/>
                <a:gd name="T2" fmla="*/ 5 w 75"/>
                <a:gd name="T3" fmla="*/ 0 h 27"/>
                <a:gd name="T4" fmla="*/ 5 w 75"/>
                <a:gd name="T5" fmla="*/ 9 h 27"/>
                <a:gd name="T6" fmla="*/ 14 w 75"/>
                <a:gd name="T7" fmla="*/ 0 h 27"/>
                <a:gd name="T8" fmla="*/ 20 w 75"/>
                <a:gd name="T9" fmla="*/ 0 h 27"/>
                <a:gd name="T10" fmla="*/ 11 w 75"/>
                <a:gd name="T11" fmla="*/ 9 h 27"/>
                <a:gd name="T12" fmla="*/ 21 w 75"/>
                <a:gd name="T13" fmla="*/ 22 h 27"/>
                <a:gd name="T14" fmla="*/ 14 w 75"/>
                <a:gd name="T15" fmla="*/ 22 h 27"/>
                <a:gd name="T16" fmla="*/ 8 w 75"/>
                <a:gd name="T17" fmla="*/ 12 h 27"/>
                <a:gd name="T18" fmla="*/ 5 w 75"/>
                <a:gd name="T19" fmla="*/ 15 h 27"/>
                <a:gd name="T20" fmla="*/ 5 w 75"/>
                <a:gd name="T21" fmla="*/ 22 h 27"/>
                <a:gd name="T22" fmla="*/ 0 w 75"/>
                <a:gd name="T23" fmla="*/ 22 h 27"/>
                <a:gd name="T24" fmla="*/ 0 w 75"/>
                <a:gd name="T25" fmla="*/ 0 h 27"/>
                <a:gd name="T26" fmla="*/ 26 w 75"/>
                <a:gd name="T27" fmla="*/ 12 h 27"/>
                <a:gd name="T28" fmla="*/ 30 w 75"/>
                <a:gd name="T29" fmla="*/ 9 h 27"/>
                <a:gd name="T30" fmla="*/ 33 w 75"/>
                <a:gd name="T31" fmla="*/ 12 h 27"/>
                <a:gd name="T32" fmla="*/ 26 w 75"/>
                <a:gd name="T33" fmla="*/ 12 h 27"/>
                <a:gd name="T34" fmla="*/ 38 w 75"/>
                <a:gd name="T35" fmla="*/ 15 h 27"/>
                <a:gd name="T36" fmla="*/ 30 w 75"/>
                <a:gd name="T37" fmla="*/ 6 h 27"/>
                <a:gd name="T38" fmla="*/ 22 w 75"/>
                <a:gd name="T39" fmla="*/ 14 h 27"/>
                <a:gd name="T40" fmla="*/ 30 w 75"/>
                <a:gd name="T41" fmla="*/ 22 h 27"/>
                <a:gd name="T42" fmla="*/ 37 w 75"/>
                <a:gd name="T43" fmla="*/ 17 h 27"/>
                <a:gd name="T44" fmla="*/ 33 w 75"/>
                <a:gd name="T45" fmla="*/ 17 h 27"/>
                <a:gd name="T46" fmla="*/ 30 w 75"/>
                <a:gd name="T47" fmla="*/ 19 h 27"/>
                <a:gd name="T48" fmla="*/ 26 w 75"/>
                <a:gd name="T49" fmla="*/ 15 h 27"/>
                <a:gd name="T50" fmla="*/ 38 w 75"/>
                <a:gd name="T51" fmla="*/ 15 h 27"/>
                <a:gd name="T52" fmla="*/ 44 w 75"/>
                <a:gd name="T53" fmla="*/ 12 h 27"/>
                <a:gd name="T54" fmla="*/ 48 w 75"/>
                <a:gd name="T55" fmla="*/ 9 h 27"/>
                <a:gd name="T56" fmla="*/ 51 w 75"/>
                <a:gd name="T57" fmla="*/ 12 h 27"/>
                <a:gd name="T58" fmla="*/ 44 w 75"/>
                <a:gd name="T59" fmla="*/ 12 h 27"/>
                <a:gd name="T60" fmla="*/ 56 w 75"/>
                <a:gd name="T61" fmla="*/ 15 h 27"/>
                <a:gd name="T62" fmla="*/ 48 w 75"/>
                <a:gd name="T63" fmla="*/ 6 h 27"/>
                <a:gd name="T64" fmla="*/ 40 w 75"/>
                <a:gd name="T65" fmla="*/ 14 h 27"/>
                <a:gd name="T66" fmla="*/ 48 w 75"/>
                <a:gd name="T67" fmla="*/ 22 h 27"/>
                <a:gd name="T68" fmla="*/ 55 w 75"/>
                <a:gd name="T69" fmla="*/ 17 h 27"/>
                <a:gd name="T70" fmla="*/ 52 w 75"/>
                <a:gd name="T71" fmla="*/ 17 h 27"/>
                <a:gd name="T72" fmla="*/ 48 w 75"/>
                <a:gd name="T73" fmla="*/ 19 h 27"/>
                <a:gd name="T74" fmla="*/ 44 w 75"/>
                <a:gd name="T75" fmla="*/ 15 h 27"/>
                <a:gd name="T76" fmla="*/ 56 w 75"/>
                <a:gd name="T77" fmla="*/ 15 h 27"/>
                <a:gd name="T78" fmla="*/ 71 w 75"/>
                <a:gd name="T79" fmla="*/ 14 h 27"/>
                <a:gd name="T80" fmla="*/ 67 w 75"/>
                <a:gd name="T81" fmla="*/ 19 h 27"/>
                <a:gd name="T82" fmla="*/ 63 w 75"/>
                <a:gd name="T83" fmla="*/ 14 h 27"/>
                <a:gd name="T84" fmla="*/ 67 w 75"/>
                <a:gd name="T85" fmla="*/ 9 h 27"/>
                <a:gd name="T86" fmla="*/ 71 w 75"/>
                <a:gd name="T87" fmla="*/ 14 h 27"/>
                <a:gd name="T88" fmla="*/ 59 w 75"/>
                <a:gd name="T89" fmla="*/ 27 h 27"/>
                <a:gd name="T90" fmla="*/ 63 w 75"/>
                <a:gd name="T91" fmla="*/ 27 h 27"/>
                <a:gd name="T92" fmla="*/ 63 w 75"/>
                <a:gd name="T93" fmla="*/ 20 h 27"/>
                <a:gd name="T94" fmla="*/ 63 w 75"/>
                <a:gd name="T95" fmla="*/ 20 h 27"/>
                <a:gd name="T96" fmla="*/ 68 w 75"/>
                <a:gd name="T97" fmla="*/ 22 h 27"/>
                <a:gd name="T98" fmla="*/ 75 w 75"/>
                <a:gd name="T99" fmla="*/ 14 h 27"/>
                <a:gd name="T100" fmla="*/ 68 w 75"/>
                <a:gd name="T101" fmla="*/ 6 h 27"/>
                <a:gd name="T102" fmla="*/ 63 w 75"/>
                <a:gd name="T103" fmla="*/ 8 h 27"/>
                <a:gd name="T104" fmla="*/ 63 w 75"/>
                <a:gd name="T105" fmla="*/ 8 h 27"/>
                <a:gd name="T106" fmla="*/ 63 w 75"/>
                <a:gd name="T107" fmla="*/ 6 h 27"/>
                <a:gd name="T108" fmla="*/ 59 w 75"/>
                <a:gd name="T109" fmla="*/ 6 h 27"/>
                <a:gd name="T110" fmla="*/ 59 w 75"/>
                <a:gd name="T11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5" h="27">
                  <a:moveTo>
                    <a:pt x="0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0" y="0"/>
                  </a:lnTo>
                  <a:close/>
                  <a:moveTo>
                    <a:pt x="26" y="12"/>
                  </a:moveTo>
                  <a:cubicBezTo>
                    <a:pt x="26" y="11"/>
                    <a:pt x="27" y="9"/>
                    <a:pt x="30" y="9"/>
                  </a:cubicBezTo>
                  <a:cubicBezTo>
                    <a:pt x="32" y="9"/>
                    <a:pt x="33" y="10"/>
                    <a:pt x="33" y="12"/>
                  </a:cubicBezTo>
                  <a:lnTo>
                    <a:pt x="26" y="12"/>
                  </a:lnTo>
                  <a:close/>
                  <a:moveTo>
                    <a:pt x="38" y="15"/>
                  </a:moveTo>
                  <a:cubicBezTo>
                    <a:pt x="38" y="10"/>
                    <a:pt x="35" y="6"/>
                    <a:pt x="30" y="6"/>
                  </a:cubicBezTo>
                  <a:cubicBezTo>
                    <a:pt x="25" y="6"/>
                    <a:pt x="22" y="9"/>
                    <a:pt x="22" y="14"/>
                  </a:cubicBezTo>
                  <a:cubicBezTo>
                    <a:pt x="22" y="19"/>
                    <a:pt x="25" y="22"/>
                    <a:pt x="30" y="22"/>
                  </a:cubicBezTo>
                  <a:cubicBezTo>
                    <a:pt x="33" y="22"/>
                    <a:pt x="36" y="21"/>
                    <a:pt x="37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8"/>
                    <a:pt x="32" y="19"/>
                    <a:pt x="30" y="19"/>
                  </a:cubicBezTo>
                  <a:cubicBezTo>
                    <a:pt x="28" y="19"/>
                    <a:pt x="26" y="18"/>
                    <a:pt x="26" y="15"/>
                  </a:cubicBezTo>
                  <a:lnTo>
                    <a:pt x="38" y="15"/>
                  </a:lnTo>
                  <a:close/>
                  <a:moveTo>
                    <a:pt x="44" y="12"/>
                  </a:moveTo>
                  <a:cubicBezTo>
                    <a:pt x="44" y="11"/>
                    <a:pt x="45" y="9"/>
                    <a:pt x="48" y="9"/>
                  </a:cubicBezTo>
                  <a:cubicBezTo>
                    <a:pt x="50" y="9"/>
                    <a:pt x="51" y="10"/>
                    <a:pt x="51" y="12"/>
                  </a:cubicBezTo>
                  <a:lnTo>
                    <a:pt x="44" y="12"/>
                  </a:lnTo>
                  <a:close/>
                  <a:moveTo>
                    <a:pt x="56" y="15"/>
                  </a:moveTo>
                  <a:cubicBezTo>
                    <a:pt x="56" y="10"/>
                    <a:pt x="53" y="6"/>
                    <a:pt x="48" y="6"/>
                  </a:cubicBezTo>
                  <a:cubicBezTo>
                    <a:pt x="43" y="6"/>
                    <a:pt x="40" y="9"/>
                    <a:pt x="40" y="14"/>
                  </a:cubicBezTo>
                  <a:cubicBezTo>
                    <a:pt x="40" y="19"/>
                    <a:pt x="43" y="22"/>
                    <a:pt x="48" y="22"/>
                  </a:cubicBezTo>
                  <a:cubicBezTo>
                    <a:pt x="52" y="22"/>
                    <a:pt x="54" y="21"/>
                    <a:pt x="55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8"/>
                    <a:pt x="50" y="19"/>
                    <a:pt x="48" y="19"/>
                  </a:cubicBezTo>
                  <a:cubicBezTo>
                    <a:pt x="46" y="19"/>
                    <a:pt x="44" y="18"/>
                    <a:pt x="44" y="15"/>
                  </a:cubicBezTo>
                  <a:lnTo>
                    <a:pt x="56" y="15"/>
                  </a:lnTo>
                  <a:close/>
                  <a:moveTo>
                    <a:pt x="71" y="14"/>
                  </a:moveTo>
                  <a:cubicBezTo>
                    <a:pt x="71" y="16"/>
                    <a:pt x="70" y="19"/>
                    <a:pt x="67" y="19"/>
                  </a:cubicBezTo>
                  <a:cubicBezTo>
                    <a:pt x="64" y="19"/>
                    <a:pt x="63" y="16"/>
                    <a:pt x="63" y="14"/>
                  </a:cubicBezTo>
                  <a:cubicBezTo>
                    <a:pt x="63" y="11"/>
                    <a:pt x="64" y="9"/>
                    <a:pt x="67" y="9"/>
                  </a:cubicBezTo>
                  <a:cubicBezTo>
                    <a:pt x="70" y="9"/>
                    <a:pt x="71" y="11"/>
                    <a:pt x="71" y="14"/>
                  </a:cubicBezTo>
                  <a:moveTo>
                    <a:pt x="59" y="27"/>
                  </a:moveTo>
                  <a:cubicBezTo>
                    <a:pt x="63" y="27"/>
                    <a:pt x="63" y="27"/>
                    <a:pt x="63" y="27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64" y="21"/>
                    <a:pt x="66" y="22"/>
                    <a:pt x="68" y="22"/>
                  </a:cubicBezTo>
                  <a:cubicBezTo>
                    <a:pt x="73" y="22"/>
                    <a:pt x="75" y="18"/>
                    <a:pt x="75" y="14"/>
                  </a:cubicBezTo>
                  <a:cubicBezTo>
                    <a:pt x="75" y="10"/>
                    <a:pt x="73" y="6"/>
                    <a:pt x="68" y="6"/>
                  </a:cubicBezTo>
                  <a:cubicBezTo>
                    <a:pt x="66" y="6"/>
                    <a:pt x="64" y="6"/>
                    <a:pt x="63" y="8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9" y="6"/>
                    <a:pt x="59" y="6"/>
                    <a:pt x="59" y="6"/>
                  </a:cubicBezTo>
                  <a:lnTo>
                    <a:pt x="59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7EBCCF7B-0C89-A248-8883-E05C624570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901238" y="2047876"/>
              <a:ext cx="409575" cy="100013"/>
            </a:xfrm>
            <a:custGeom>
              <a:avLst/>
              <a:gdLst>
                <a:gd name="T0" fmla="*/ 4 w 86"/>
                <a:gd name="T1" fmla="*/ 4 h 21"/>
                <a:gd name="T2" fmla="*/ 4 w 86"/>
                <a:gd name="T3" fmla="*/ 7 h 21"/>
                <a:gd name="T4" fmla="*/ 13 w 86"/>
                <a:gd name="T5" fmla="*/ 7 h 21"/>
                <a:gd name="T6" fmla="*/ 24 w 86"/>
                <a:gd name="T7" fmla="*/ 10 h 21"/>
                <a:gd name="T8" fmla="*/ 20 w 86"/>
                <a:gd name="T9" fmla="*/ 20 h 21"/>
                <a:gd name="T10" fmla="*/ 17 w 86"/>
                <a:gd name="T11" fmla="*/ 7 h 21"/>
                <a:gd name="T12" fmla="*/ 14 w 86"/>
                <a:gd name="T13" fmla="*/ 20 h 21"/>
                <a:gd name="T14" fmla="*/ 10 w 86"/>
                <a:gd name="T15" fmla="*/ 11 h 21"/>
                <a:gd name="T16" fmla="*/ 4 w 86"/>
                <a:gd name="T17" fmla="*/ 11 h 21"/>
                <a:gd name="T18" fmla="*/ 0 w 86"/>
                <a:gd name="T19" fmla="*/ 20 h 21"/>
                <a:gd name="T20" fmla="*/ 31 w 86"/>
                <a:gd name="T21" fmla="*/ 11 h 21"/>
                <a:gd name="T22" fmla="*/ 39 w 86"/>
                <a:gd name="T23" fmla="*/ 11 h 21"/>
                <a:gd name="T24" fmla="*/ 43 w 86"/>
                <a:gd name="T25" fmla="*/ 13 h 21"/>
                <a:gd name="T26" fmla="*/ 27 w 86"/>
                <a:gd name="T27" fmla="*/ 12 h 21"/>
                <a:gd name="T28" fmla="*/ 43 w 86"/>
                <a:gd name="T29" fmla="*/ 15 h 21"/>
                <a:gd name="T30" fmla="*/ 35 w 86"/>
                <a:gd name="T31" fmla="*/ 17 h 21"/>
                <a:gd name="T32" fmla="*/ 43 w 86"/>
                <a:gd name="T33" fmla="*/ 13 h 21"/>
                <a:gd name="T34" fmla="*/ 47 w 86"/>
                <a:gd name="T35" fmla="*/ 0 h 21"/>
                <a:gd name="T36" fmla="*/ 45 w 86"/>
                <a:gd name="T37" fmla="*/ 4 h 21"/>
                <a:gd name="T38" fmla="*/ 47 w 86"/>
                <a:gd name="T39" fmla="*/ 7 h 21"/>
                <a:gd name="T40" fmla="*/ 52 w 86"/>
                <a:gd name="T41" fmla="*/ 20 h 21"/>
                <a:gd name="T42" fmla="*/ 55 w 86"/>
                <a:gd name="T43" fmla="*/ 17 h 21"/>
                <a:gd name="T44" fmla="*/ 52 w 86"/>
                <a:gd name="T45" fmla="*/ 15 h 21"/>
                <a:gd name="T46" fmla="*/ 55 w 86"/>
                <a:gd name="T47" fmla="*/ 7 h 21"/>
                <a:gd name="T48" fmla="*/ 52 w 86"/>
                <a:gd name="T49" fmla="*/ 4 h 21"/>
                <a:gd name="T50" fmla="*/ 61 w 86"/>
                <a:gd name="T51" fmla="*/ 11 h 21"/>
                <a:gd name="T52" fmla="*/ 68 w 86"/>
                <a:gd name="T53" fmla="*/ 11 h 21"/>
                <a:gd name="T54" fmla="*/ 72 w 86"/>
                <a:gd name="T55" fmla="*/ 13 h 21"/>
                <a:gd name="T56" fmla="*/ 57 w 86"/>
                <a:gd name="T57" fmla="*/ 12 h 21"/>
                <a:gd name="T58" fmla="*/ 72 w 86"/>
                <a:gd name="T59" fmla="*/ 15 h 21"/>
                <a:gd name="T60" fmla="*/ 65 w 86"/>
                <a:gd name="T61" fmla="*/ 17 h 21"/>
                <a:gd name="T62" fmla="*/ 72 w 86"/>
                <a:gd name="T63" fmla="*/ 13 h 21"/>
                <a:gd name="T64" fmla="*/ 80 w 86"/>
                <a:gd name="T65" fmla="*/ 20 h 21"/>
                <a:gd name="T66" fmla="*/ 84 w 86"/>
                <a:gd name="T67" fmla="*/ 8 h 21"/>
                <a:gd name="T68" fmla="*/ 86 w 86"/>
                <a:gd name="T69" fmla="*/ 4 h 21"/>
                <a:gd name="T70" fmla="*/ 80 w 86"/>
                <a:gd name="T71" fmla="*/ 7 h 21"/>
                <a:gd name="T72" fmla="*/ 80 w 86"/>
                <a:gd name="T73" fmla="*/ 4 h 21"/>
                <a:gd name="T74" fmla="*/ 76 w 86"/>
                <a:gd name="T75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21">
                  <a:moveTo>
                    <a:pt x="0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5" y="5"/>
                    <a:pt x="7" y="4"/>
                    <a:pt x="9" y="4"/>
                  </a:cubicBezTo>
                  <a:cubicBezTo>
                    <a:pt x="11" y="4"/>
                    <a:pt x="12" y="5"/>
                    <a:pt x="13" y="7"/>
                  </a:cubicBezTo>
                  <a:cubicBezTo>
                    <a:pt x="14" y="5"/>
                    <a:pt x="16" y="4"/>
                    <a:pt x="18" y="4"/>
                  </a:cubicBezTo>
                  <a:cubicBezTo>
                    <a:pt x="21" y="4"/>
                    <a:pt x="24" y="6"/>
                    <a:pt x="24" y="1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9"/>
                    <a:pt x="19" y="7"/>
                    <a:pt x="17" y="7"/>
                  </a:cubicBezTo>
                  <a:cubicBezTo>
                    <a:pt x="14" y="7"/>
                    <a:pt x="14" y="10"/>
                    <a:pt x="14" y="1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7"/>
                    <a:pt x="7" y="7"/>
                  </a:cubicBezTo>
                  <a:cubicBezTo>
                    <a:pt x="6" y="7"/>
                    <a:pt x="4" y="8"/>
                    <a:pt x="4" y="11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0" y="4"/>
                  </a:lnTo>
                  <a:close/>
                  <a:moveTo>
                    <a:pt x="31" y="11"/>
                  </a:moveTo>
                  <a:cubicBezTo>
                    <a:pt x="32" y="9"/>
                    <a:pt x="32" y="7"/>
                    <a:pt x="35" y="7"/>
                  </a:cubicBezTo>
                  <a:cubicBezTo>
                    <a:pt x="37" y="7"/>
                    <a:pt x="38" y="8"/>
                    <a:pt x="39" y="11"/>
                  </a:cubicBezTo>
                  <a:lnTo>
                    <a:pt x="31" y="11"/>
                  </a:lnTo>
                  <a:close/>
                  <a:moveTo>
                    <a:pt x="43" y="13"/>
                  </a:moveTo>
                  <a:cubicBezTo>
                    <a:pt x="43" y="9"/>
                    <a:pt x="41" y="4"/>
                    <a:pt x="35" y="4"/>
                  </a:cubicBezTo>
                  <a:cubicBezTo>
                    <a:pt x="30" y="4"/>
                    <a:pt x="27" y="8"/>
                    <a:pt x="27" y="12"/>
                  </a:cubicBezTo>
                  <a:cubicBezTo>
                    <a:pt x="27" y="17"/>
                    <a:pt x="30" y="21"/>
                    <a:pt x="35" y="21"/>
                  </a:cubicBezTo>
                  <a:cubicBezTo>
                    <a:pt x="39" y="21"/>
                    <a:pt x="41" y="19"/>
                    <a:pt x="43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8" y="16"/>
                    <a:pt x="37" y="17"/>
                    <a:pt x="35" y="17"/>
                  </a:cubicBezTo>
                  <a:cubicBezTo>
                    <a:pt x="33" y="17"/>
                    <a:pt x="32" y="16"/>
                    <a:pt x="31" y="13"/>
                  </a:cubicBezTo>
                  <a:lnTo>
                    <a:pt x="43" y="13"/>
                  </a:lnTo>
                  <a:close/>
                  <a:moveTo>
                    <a:pt x="52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7" y="20"/>
                    <a:pt x="50" y="20"/>
                    <a:pt x="52" y="20"/>
                  </a:cubicBezTo>
                  <a:cubicBezTo>
                    <a:pt x="53" y="20"/>
                    <a:pt x="54" y="20"/>
                    <a:pt x="55" y="20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4" y="17"/>
                    <a:pt x="54" y="17"/>
                    <a:pt x="53" y="17"/>
                  </a:cubicBezTo>
                  <a:cubicBezTo>
                    <a:pt x="52" y="17"/>
                    <a:pt x="52" y="17"/>
                    <a:pt x="52" y="15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2" y="4"/>
                    <a:pt x="52" y="4"/>
                    <a:pt x="52" y="4"/>
                  </a:cubicBezTo>
                  <a:lnTo>
                    <a:pt x="52" y="0"/>
                  </a:lnTo>
                  <a:close/>
                  <a:moveTo>
                    <a:pt x="61" y="11"/>
                  </a:moveTo>
                  <a:cubicBezTo>
                    <a:pt x="61" y="9"/>
                    <a:pt x="62" y="7"/>
                    <a:pt x="65" y="7"/>
                  </a:cubicBezTo>
                  <a:cubicBezTo>
                    <a:pt x="67" y="7"/>
                    <a:pt x="68" y="8"/>
                    <a:pt x="68" y="11"/>
                  </a:cubicBezTo>
                  <a:lnTo>
                    <a:pt x="61" y="11"/>
                  </a:lnTo>
                  <a:close/>
                  <a:moveTo>
                    <a:pt x="72" y="13"/>
                  </a:moveTo>
                  <a:cubicBezTo>
                    <a:pt x="73" y="9"/>
                    <a:pt x="70" y="4"/>
                    <a:pt x="65" y="4"/>
                  </a:cubicBezTo>
                  <a:cubicBezTo>
                    <a:pt x="60" y="4"/>
                    <a:pt x="57" y="8"/>
                    <a:pt x="57" y="12"/>
                  </a:cubicBezTo>
                  <a:cubicBezTo>
                    <a:pt x="57" y="17"/>
                    <a:pt x="60" y="21"/>
                    <a:pt x="65" y="21"/>
                  </a:cubicBezTo>
                  <a:cubicBezTo>
                    <a:pt x="68" y="21"/>
                    <a:pt x="71" y="19"/>
                    <a:pt x="72" y="1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8" y="16"/>
                    <a:pt x="67" y="17"/>
                    <a:pt x="65" y="17"/>
                  </a:cubicBezTo>
                  <a:cubicBezTo>
                    <a:pt x="62" y="17"/>
                    <a:pt x="61" y="16"/>
                    <a:pt x="61" y="13"/>
                  </a:cubicBezTo>
                  <a:lnTo>
                    <a:pt x="72" y="13"/>
                  </a:lnTo>
                  <a:close/>
                  <a:moveTo>
                    <a:pt x="76" y="20"/>
                  </a:moveTo>
                  <a:cubicBezTo>
                    <a:pt x="80" y="20"/>
                    <a:pt x="80" y="20"/>
                    <a:pt x="80" y="20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0"/>
                    <a:pt x="81" y="8"/>
                    <a:pt x="84" y="8"/>
                  </a:cubicBezTo>
                  <a:cubicBezTo>
                    <a:pt x="85" y="8"/>
                    <a:pt x="85" y="8"/>
                    <a:pt x="86" y="8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3" y="4"/>
                    <a:pt x="81" y="5"/>
                    <a:pt x="80" y="7"/>
                  </a:cubicBezTo>
                  <a:cubicBezTo>
                    <a:pt x="80" y="7"/>
                    <a:pt x="80" y="7"/>
                    <a:pt x="80" y="7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76" y="4"/>
                    <a:pt x="76" y="4"/>
                    <a:pt x="76" y="4"/>
                  </a:cubicBezTo>
                  <a:lnTo>
                    <a:pt x="76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7198FD2F-F88E-8E4F-BE3C-6A56754CD0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58438" y="2038351"/>
              <a:ext cx="609600" cy="109538"/>
            </a:xfrm>
            <a:custGeom>
              <a:avLst/>
              <a:gdLst>
                <a:gd name="T0" fmla="*/ 5 w 128"/>
                <a:gd name="T1" fmla="*/ 14 h 23"/>
                <a:gd name="T2" fmla="*/ 12 w 128"/>
                <a:gd name="T3" fmla="*/ 14 h 23"/>
                <a:gd name="T4" fmla="*/ 12 w 128"/>
                <a:gd name="T5" fmla="*/ 20 h 23"/>
                <a:gd name="T6" fmla="*/ 8 w 128"/>
                <a:gd name="T7" fmla="*/ 23 h 23"/>
                <a:gd name="T8" fmla="*/ 7 w 128"/>
                <a:gd name="T9" fmla="*/ 6 h 23"/>
                <a:gd name="T10" fmla="*/ 12 w 128"/>
                <a:gd name="T11" fmla="*/ 8 h 23"/>
                <a:gd name="T12" fmla="*/ 17 w 128"/>
                <a:gd name="T13" fmla="*/ 0 h 23"/>
                <a:gd name="T14" fmla="*/ 12 w 128"/>
                <a:gd name="T15" fmla="*/ 22 h 23"/>
                <a:gd name="T16" fmla="*/ 21 w 128"/>
                <a:gd name="T17" fmla="*/ 6 h 23"/>
                <a:gd name="T18" fmla="*/ 25 w 128"/>
                <a:gd name="T19" fmla="*/ 22 h 23"/>
                <a:gd name="T20" fmla="*/ 21 w 128"/>
                <a:gd name="T21" fmla="*/ 6 h 23"/>
                <a:gd name="T22" fmla="*/ 21 w 128"/>
                <a:gd name="T23" fmla="*/ 4 h 23"/>
                <a:gd name="T24" fmla="*/ 25 w 128"/>
                <a:gd name="T25" fmla="*/ 0 h 23"/>
                <a:gd name="T26" fmla="*/ 32 w 128"/>
                <a:gd name="T27" fmla="*/ 17 h 23"/>
                <a:gd name="T28" fmla="*/ 38 w 128"/>
                <a:gd name="T29" fmla="*/ 18 h 23"/>
                <a:gd name="T30" fmla="*/ 29 w 128"/>
                <a:gd name="T31" fmla="*/ 11 h 23"/>
                <a:gd name="T32" fmla="*/ 42 w 128"/>
                <a:gd name="T33" fmla="*/ 11 h 23"/>
                <a:gd name="T34" fmla="*/ 35 w 128"/>
                <a:gd name="T35" fmla="*/ 9 h 23"/>
                <a:gd name="T36" fmla="*/ 38 w 128"/>
                <a:gd name="T37" fmla="*/ 13 h 23"/>
                <a:gd name="T38" fmla="*/ 36 w 128"/>
                <a:gd name="T39" fmla="*/ 23 h 23"/>
                <a:gd name="T40" fmla="*/ 32 w 128"/>
                <a:gd name="T41" fmla="*/ 17 h 23"/>
                <a:gd name="T42" fmla="*/ 55 w 128"/>
                <a:gd name="T43" fmla="*/ 6 h 23"/>
                <a:gd name="T44" fmla="*/ 51 w 128"/>
                <a:gd name="T45" fmla="*/ 9 h 23"/>
                <a:gd name="T46" fmla="*/ 53 w 128"/>
                <a:gd name="T47" fmla="*/ 19 h 23"/>
                <a:gd name="T48" fmla="*/ 55 w 128"/>
                <a:gd name="T49" fmla="*/ 22 h 23"/>
                <a:gd name="T50" fmla="*/ 47 w 128"/>
                <a:gd name="T51" fmla="*/ 19 h 23"/>
                <a:gd name="T52" fmla="*/ 44 w 128"/>
                <a:gd name="T53" fmla="*/ 9 h 23"/>
                <a:gd name="T54" fmla="*/ 47 w 128"/>
                <a:gd name="T55" fmla="*/ 6 h 23"/>
                <a:gd name="T56" fmla="*/ 51 w 128"/>
                <a:gd name="T57" fmla="*/ 2 h 23"/>
                <a:gd name="T58" fmla="*/ 67 w 128"/>
                <a:gd name="T59" fmla="*/ 15 h 23"/>
                <a:gd name="T60" fmla="*/ 61 w 128"/>
                <a:gd name="T61" fmla="*/ 18 h 23"/>
                <a:gd name="T62" fmla="*/ 67 w 128"/>
                <a:gd name="T63" fmla="*/ 16 h 23"/>
                <a:gd name="T64" fmla="*/ 57 w 128"/>
                <a:gd name="T65" fmla="*/ 11 h 23"/>
                <a:gd name="T66" fmla="*/ 71 w 128"/>
                <a:gd name="T67" fmla="*/ 11 h 23"/>
                <a:gd name="T68" fmla="*/ 72 w 128"/>
                <a:gd name="T69" fmla="*/ 22 h 23"/>
                <a:gd name="T70" fmla="*/ 67 w 128"/>
                <a:gd name="T71" fmla="*/ 21 h 23"/>
                <a:gd name="T72" fmla="*/ 57 w 128"/>
                <a:gd name="T73" fmla="*/ 18 h 23"/>
                <a:gd name="T74" fmla="*/ 67 w 128"/>
                <a:gd name="T75" fmla="*/ 11 h 23"/>
                <a:gd name="T76" fmla="*/ 61 w 128"/>
                <a:gd name="T77" fmla="*/ 11 h 23"/>
                <a:gd name="T78" fmla="*/ 75 w 128"/>
                <a:gd name="T79" fmla="*/ 6 h 23"/>
                <a:gd name="T80" fmla="*/ 80 w 128"/>
                <a:gd name="T81" fmla="*/ 9 h 23"/>
                <a:gd name="T82" fmla="*/ 84 w 128"/>
                <a:gd name="T83" fmla="*/ 6 h 23"/>
                <a:gd name="T84" fmla="*/ 90 w 128"/>
                <a:gd name="T85" fmla="*/ 22 h 23"/>
                <a:gd name="T86" fmla="*/ 86 w 128"/>
                <a:gd name="T87" fmla="*/ 13 h 23"/>
                <a:gd name="T88" fmla="*/ 80 w 128"/>
                <a:gd name="T89" fmla="*/ 14 h 23"/>
                <a:gd name="T90" fmla="*/ 75 w 128"/>
                <a:gd name="T91" fmla="*/ 22 h 23"/>
                <a:gd name="T92" fmla="*/ 105 w 128"/>
                <a:gd name="T93" fmla="*/ 12 h 23"/>
                <a:gd name="T94" fmla="*/ 98 w 128"/>
                <a:gd name="T95" fmla="*/ 14 h 23"/>
                <a:gd name="T96" fmla="*/ 105 w 128"/>
                <a:gd name="T97" fmla="*/ 16 h 23"/>
                <a:gd name="T98" fmla="*/ 102 w 128"/>
                <a:gd name="T99" fmla="*/ 23 h 23"/>
                <a:gd name="T100" fmla="*/ 102 w 128"/>
                <a:gd name="T101" fmla="*/ 6 h 23"/>
                <a:gd name="T102" fmla="*/ 105 w 128"/>
                <a:gd name="T103" fmla="*/ 12 h 23"/>
                <a:gd name="T104" fmla="*/ 120 w 128"/>
                <a:gd name="T105" fmla="*/ 9 h 23"/>
                <a:gd name="T106" fmla="*/ 123 w 128"/>
                <a:gd name="T107" fmla="*/ 13 h 23"/>
                <a:gd name="T108" fmla="*/ 120 w 128"/>
                <a:gd name="T109" fmla="*/ 19 h 23"/>
                <a:gd name="T110" fmla="*/ 127 w 128"/>
                <a:gd name="T111" fmla="*/ 17 h 23"/>
                <a:gd name="T112" fmla="*/ 112 w 128"/>
                <a:gd name="T113" fmla="*/ 14 h 23"/>
                <a:gd name="T114" fmla="*/ 127 w 128"/>
                <a:gd name="T115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8" h="23">
                  <a:moveTo>
                    <a:pt x="9" y="9"/>
                  </a:moveTo>
                  <a:cubicBezTo>
                    <a:pt x="6" y="9"/>
                    <a:pt x="5" y="12"/>
                    <a:pt x="5" y="14"/>
                  </a:cubicBezTo>
                  <a:cubicBezTo>
                    <a:pt x="5" y="17"/>
                    <a:pt x="6" y="19"/>
                    <a:pt x="9" y="19"/>
                  </a:cubicBezTo>
                  <a:cubicBezTo>
                    <a:pt x="12" y="19"/>
                    <a:pt x="12" y="17"/>
                    <a:pt x="12" y="14"/>
                  </a:cubicBezTo>
                  <a:cubicBezTo>
                    <a:pt x="12" y="12"/>
                    <a:pt x="11" y="9"/>
                    <a:pt x="9" y="9"/>
                  </a:cubicBezTo>
                  <a:moveTo>
                    <a:pt x="12" y="20"/>
                  </a:moveTo>
                  <a:cubicBezTo>
                    <a:pt x="12" y="20"/>
                    <a:pt x="12" y="20"/>
                    <a:pt x="12" y="20"/>
                  </a:cubicBezTo>
                  <a:cubicBezTo>
                    <a:pt x="11" y="22"/>
                    <a:pt x="10" y="23"/>
                    <a:pt x="8" y="23"/>
                  </a:cubicBezTo>
                  <a:cubicBezTo>
                    <a:pt x="3" y="23"/>
                    <a:pt x="0" y="19"/>
                    <a:pt x="0" y="14"/>
                  </a:cubicBezTo>
                  <a:cubicBezTo>
                    <a:pt x="0" y="10"/>
                    <a:pt x="3" y="6"/>
                    <a:pt x="7" y="6"/>
                  </a:cubicBezTo>
                  <a:cubicBezTo>
                    <a:pt x="9" y="6"/>
                    <a:pt x="11" y="7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2" y="22"/>
                    <a:pt x="12" y="22"/>
                    <a:pt x="12" y="22"/>
                  </a:cubicBezTo>
                  <a:lnTo>
                    <a:pt x="12" y="20"/>
                  </a:lnTo>
                  <a:close/>
                  <a:moveTo>
                    <a:pt x="21" y="6"/>
                  </a:moveTo>
                  <a:cubicBezTo>
                    <a:pt x="25" y="6"/>
                    <a:pt x="25" y="6"/>
                    <a:pt x="25" y="6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22"/>
                    <a:pt x="21" y="22"/>
                    <a:pt x="21" y="22"/>
                  </a:cubicBezTo>
                  <a:lnTo>
                    <a:pt x="21" y="6"/>
                  </a:lnTo>
                  <a:close/>
                  <a:moveTo>
                    <a:pt x="25" y="4"/>
                  </a:moveTo>
                  <a:cubicBezTo>
                    <a:pt x="21" y="4"/>
                    <a:pt x="21" y="4"/>
                    <a:pt x="21" y="4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4"/>
                  </a:lnTo>
                  <a:close/>
                  <a:moveTo>
                    <a:pt x="32" y="17"/>
                  </a:moveTo>
                  <a:cubicBezTo>
                    <a:pt x="32" y="19"/>
                    <a:pt x="34" y="20"/>
                    <a:pt x="36" y="20"/>
                  </a:cubicBezTo>
                  <a:cubicBezTo>
                    <a:pt x="37" y="20"/>
                    <a:pt x="38" y="19"/>
                    <a:pt x="38" y="18"/>
                  </a:cubicBezTo>
                  <a:cubicBezTo>
                    <a:pt x="38" y="16"/>
                    <a:pt x="37" y="16"/>
                    <a:pt x="34" y="15"/>
                  </a:cubicBezTo>
                  <a:cubicBezTo>
                    <a:pt x="31" y="15"/>
                    <a:pt x="29" y="14"/>
                    <a:pt x="29" y="11"/>
                  </a:cubicBezTo>
                  <a:cubicBezTo>
                    <a:pt x="29" y="7"/>
                    <a:pt x="32" y="6"/>
                    <a:pt x="35" y="6"/>
                  </a:cubicBezTo>
                  <a:cubicBezTo>
                    <a:pt x="39" y="6"/>
                    <a:pt x="42" y="7"/>
                    <a:pt x="42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9"/>
                    <a:pt x="37" y="9"/>
                    <a:pt x="35" y="9"/>
                  </a:cubicBezTo>
                  <a:cubicBezTo>
                    <a:pt x="34" y="9"/>
                    <a:pt x="33" y="9"/>
                    <a:pt x="33" y="10"/>
                  </a:cubicBezTo>
                  <a:cubicBezTo>
                    <a:pt x="33" y="12"/>
                    <a:pt x="35" y="12"/>
                    <a:pt x="38" y="13"/>
                  </a:cubicBezTo>
                  <a:cubicBezTo>
                    <a:pt x="40" y="13"/>
                    <a:pt x="43" y="14"/>
                    <a:pt x="43" y="17"/>
                  </a:cubicBezTo>
                  <a:cubicBezTo>
                    <a:pt x="43" y="21"/>
                    <a:pt x="39" y="23"/>
                    <a:pt x="36" y="23"/>
                  </a:cubicBezTo>
                  <a:cubicBezTo>
                    <a:pt x="32" y="23"/>
                    <a:pt x="28" y="21"/>
                    <a:pt x="28" y="17"/>
                  </a:cubicBezTo>
                  <a:lnTo>
                    <a:pt x="32" y="17"/>
                  </a:lnTo>
                  <a:close/>
                  <a:moveTo>
                    <a:pt x="51" y="6"/>
                  </a:moveTo>
                  <a:cubicBezTo>
                    <a:pt x="55" y="6"/>
                    <a:pt x="55" y="6"/>
                    <a:pt x="55" y="6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19"/>
                    <a:pt x="52" y="19"/>
                    <a:pt x="53" y="19"/>
                  </a:cubicBezTo>
                  <a:cubicBezTo>
                    <a:pt x="54" y="19"/>
                    <a:pt x="54" y="19"/>
                    <a:pt x="55" y="19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4" y="22"/>
                    <a:pt x="53" y="22"/>
                    <a:pt x="52" y="22"/>
                  </a:cubicBezTo>
                  <a:cubicBezTo>
                    <a:pt x="49" y="22"/>
                    <a:pt x="47" y="22"/>
                    <a:pt x="47" y="1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51" y="2"/>
                    <a:pt x="51" y="2"/>
                    <a:pt x="51" y="2"/>
                  </a:cubicBezTo>
                  <a:lnTo>
                    <a:pt x="51" y="6"/>
                  </a:lnTo>
                  <a:close/>
                  <a:moveTo>
                    <a:pt x="67" y="15"/>
                  </a:moveTo>
                  <a:cubicBezTo>
                    <a:pt x="66" y="15"/>
                    <a:pt x="65" y="15"/>
                    <a:pt x="64" y="15"/>
                  </a:cubicBezTo>
                  <a:cubicBezTo>
                    <a:pt x="62" y="16"/>
                    <a:pt x="61" y="16"/>
                    <a:pt x="61" y="18"/>
                  </a:cubicBezTo>
                  <a:cubicBezTo>
                    <a:pt x="61" y="19"/>
                    <a:pt x="62" y="20"/>
                    <a:pt x="64" y="20"/>
                  </a:cubicBezTo>
                  <a:cubicBezTo>
                    <a:pt x="67" y="20"/>
                    <a:pt x="67" y="17"/>
                    <a:pt x="67" y="16"/>
                  </a:cubicBezTo>
                  <a:lnTo>
                    <a:pt x="67" y="15"/>
                  </a:lnTo>
                  <a:close/>
                  <a:moveTo>
                    <a:pt x="57" y="11"/>
                  </a:moveTo>
                  <a:cubicBezTo>
                    <a:pt x="57" y="7"/>
                    <a:pt x="61" y="6"/>
                    <a:pt x="65" y="6"/>
                  </a:cubicBezTo>
                  <a:cubicBezTo>
                    <a:pt x="68" y="6"/>
                    <a:pt x="71" y="7"/>
                    <a:pt x="71" y="11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1" y="20"/>
                    <a:pt x="72" y="22"/>
                    <a:pt x="72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7" y="22"/>
                    <a:pt x="67" y="21"/>
                    <a:pt x="67" y="21"/>
                  </a:cubicBezTo>
                  <a:cubicBezTo>
                    <a:pt x="66" y="22"/>
                    <a:pt x="64" y="23"/>
                    <a:pt x="62" y="23"/>
                  </a:cubicBezTo>
                  <a:cubicBezTo>
                    <a:pt x="59" y="23"/>
                    <a:pt x="57" y="21"/>
                    <a:pt x="57" y="18"/>
                  </a:cubicBezTo>
                  <a:cubicBezTo>
                    <a:pt x="57" y="14"/>
                    <a:pt x="59" y="14"/>
                    <a:pt x="62" y="13"/>
                  </a:cubicBezTo>
                  <a:cubicBezTo>
                    <a:pt x="65" y="13"/>
                    <a:pt x="67" y="13"/>
                    <a:pt x="67" y="11"/>
                  </a:cubicBezTo>
                  <a:cubicBezTo>
                    <a:pt x="67" y="9"/>
                    <a:pt x="66" y="9"/>
                    <a:pt x="64" y="9"/>
                  </a:cubicBezTo>
                  <a:cubicBezTo>
                    <a:pt x="63" y="9"/>
                    <a:pt x="62" y="10"/>
                    <a:pt x="61" y="11"/>
                  </a:cubicBezTo>
                  <a:lnTo>
                    <a:pt x="57" y="11"/>
                  </a:lnTo>
                  <a:close/>
                  <a:moveTo>
                    <a:pt x="75" y="6"/>
                  </a:moveTo>
                  <a:cubicBezTo>
                    <a:pt x="80" y="6"/>
                    <a:pt x="80" y="6"/>
                    <a:pt x="80" y="6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1" y="7"/>
                    <a:pt x="83" y="6"/>
                    <a:pt x="84" y="6"/>
                  </a:cubicBezTo>
                  <a:cubicBezTo>
                    <a:pt x="89" y="6"/>
                    <a:pt x="90" y="9"/>
                    <a:pt x="90" y="13"/>
                  </a:cubicBezTo>
                  <a:cubicBezTo>
                    <a:pt x="90" y="22"/>
                    <a:pt x="90" y="22"/>
                    <a:pt x="90" y="22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6" y="11"/>
                    <a:pt x="85" y="9"/>
                    <a:pt x="83" y="9"/>
                  </a:cubicBezTo>
                  <a:cubicBezTo>
                    <a:pt x="81" y="9"/>
                    <a:pt x="80" y="11"/>
                    <a:pt x="80" y="14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75" y="22"/>
                    <a:pt x="75" y="22"/>
                    <a:pt x="75" y="22"/>
                  </a:cubicBezTo>
                  <a:lnTo>
                    <a:pt x="75" y="6"/>
                  </a:lnTo>
                  <a:close/>
                  <a:moveTo>
                    <a:pt x="105" y="12"/>
                  </a:moveTo>
                  <a:cubicBezTo>
                    <a:pt x="105" y="10"/>
                    <a:pt x="104" y="9"/>
                    <a:pt x="102" y="9"/>
                  </a:cubicBezTo>
                  <a:cubicBezTo>
                    <a:pt x="99" y="9"/>
                    <a:pt x="98" y="12"/>
                    <a:pt x="98" y="14"/>
                  </a:cubicBezTo>
                  <a:cubicBezTo>
                    <a:pt x="98" y="17"/>
                    <a:pt x="99" y="19"/>
                    <a:pt x="102" y="19"/>
                  </a:cubicBezTo>
                  <a:cubicBezTo>
                    <a:pt x="104" y="19"/>
                    <a:pt x="105" y="18"/>
                    <a:pt x="105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20"/>
                    <a:pt x="106" y="23"/>
                    <a:pt x="102" y="23"/>
                  </a:cubicBezTo>
                  <a:cubicBezTo>
                    <a:pt x="97" y="23"/>
                    <a:pt x="94" y="19"/>
                    <a:pt x="94" y="15"/>
                  </a:cubicBezTo>
                  <a:cubicBezTo>
                    <a:pt x="94" y="10"/>
                    <a:pt x="97" y="6"/>
                    <a:pt x="102" y="6"/>
                  </a:cubicBezTo>
                  <a:cubicBezTo>
                    <a:pt x="105" y="6"/>
                    <a:pt x="109" y="8"/>
                    <a:pt x="109" y="12"/>
                  </a:cubicBezTo>
                  <a:lnTo>
                    <a:pt x="105" y="12"/>
                  </a:lnTo>
                  <a:close/>
                  <a:moveTo>
                    <a:pt x="123" y="13"/>
                  </a:moveTo>
                  <a:cubicBezTo>
                    <a:pt x="123" y="10"/>
                    <a:pt x="122" y="9"/>
                    <a:pt x="120" y="9"/>
                  </a:cubicBezTo>
                  <a:cubicBezTo>
                    <a:pt x="117" y="9"/>
                    <a:pt x="116" y="11"/>
                    <a:pt x="116" y="13"/>
                  </a:cubicBezTo>
                  <a:lnTo>
                    <a:pt x="123" y="13"/>
                  </a:lnTo>
                  <a:close/>
                  <a:moveTo>
                    <a:pt x="116" y="15"/>
                  </a:moveTo>
                  <a:cubicBezTo>
                    <a:pt x="116" y="18"/>
                    <a:pt x="117" y="19"/>
                    <a:pt x="120" y="19"/>
                  </a:cubicBezTo>
                  <a:cubicBezTo>
                    <a:pt x="122" y="19"/>
                    <a:pt x="123" y="18"/>
                    <a:pt x="123" y="17"/>
                  </a:cubicBezTo>
                  <a:cubicBezTo>
                    <a:pt x="127" y="17"/>
                    <a:pt x="127" y="17"/>
                    <a:pt x="127" y="17"/>
                  </a:cubicBezTo>
                  <a:cubicBezTo>
                    <a:pt x="126" y="21"/>
                    <a:pt x="123" y="23"/>
                    <a:pt x="120" y="23"/>
                  </a:cubicBezTo>
                  <a:cubicBezTo>
                    <a:pt x="115" y="23"/>
                    <a:pt x="112" y="19"/>
                    <a:pt x="112" y="14"/>
                  </a:cubicBezTo>
                  <a:cubicBezTo>
                    <a:pt x="112" y="10"/>
                    <a:pt x="115" y="6"/>
                    <a:pt x="120" y="6"/>
                  </a:cubicBezTo>
                  <a:cubicBezTo>
                    <a:pt x="125" y="6"/>
                    <a:pt x="128" y="11"/>
                    <a:pt x="127" y="15"/>
                  </a:cubicBezTo>
                  <a:lnTo>
                    <a:pt x="116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C114407B-1C10-2249-9399-5FBE9FB1F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06138" y="1487488"/>
              <a:ext cx="366713" cy="365125"/>
            </a:xfrm>
            <a:custGeom>
              <a:avLst/>
              <a:gdLst>
                <a:gd name="T0" fmla="*/ 63 w 77"/>
                <a:gd name="T1" fmla="*/ 39 h 77"/>
                <a:gd name="T2" fmla="*/ 37 w 77"/>
                <a:gd name="T3" fmla="*/ 13 h 77"/>
                <a:gd name="T4" fmla="*/ 29 w 77"/>
                <a:gd name="T5" fmla="*/ 20 h 77"/>
                <a:gd name="T6" fmla="*/ 43 w 77"/>
                <a:gd name="T7" fmla="*/ 33 h 77"/>
                <a:gd name="T8" fmla="*/ 13 w 77"/>
                <a:gd name="T9" fmla="*/ 33 h 77"/>
                <a:gd name="T10" fmla="*/ 13 w 77"/>
                <a:gd name="T11" fmla="*/ 44 h 77"/>
                <a:gd name="T12" fmla="*/ 43 w 77"/>
                <a:gd name="T13" fmla="*/ 44 h 77"/>
                <a:gd name="T14" fmla="*/ 30 w 77"/>
                <a:gd name="T15" fmla="*/ 57 h 77"/>
                <a:gd name="T16" fmla="*/ 37 w 77"/>
                <a:gd name="T17" fmla="*/ 65 h 77"/>
                <a:gd name="T18" fmla="*/ 63 w 77"/>
                <a:gd name="T19" fmla="*/ 39 h 77"/>
                <a:gd name="T20" fmla="*/ 77 w 77"/>
                <a:gd name="T21" fmla="*/ 39 h 77"/>
                <a:gd name="T22" fmla="*/ 38 w 77"/>
                <a:gd name="T23" fmla="*/ 77 h 77"/>
                <a:gd name="T24" fmla="*/ 0 w 77"/>
                <a:gd name="T25" fmla="*/ 39 h 77"/>
                <a:gd name="T26" fmla="*/ 38 w 77"/>
                <a:gd name="T27" fmla="*/ 0 h 77"/>
                <a:gd name="T28" fmla="*/ 77 w 77"/>
                <a:gd name="T29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7" h="77">
                  <a:moveTo>
                    <a:pt x="63" y="39"/>
                  </a:moveTo>
                  <a:cubicBezTo>
                    <a:pt x="37" y="13"/>
                    <a:pt x="37" y="13"/>
                    <a:pt x="37" y="13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37" y="65"/>
                    <a:pt x="37" y="65"/>
                    <a:pt x="37" y="65"/>
                  </a:cubicBezTo>
                  <a:lnTo>
                    <a:pt x="63" y="39"/>
                  </a:lnTo>
                  <a:close/>
                  <a:moveTo>
                    <a:pt x="77" y="39"/>
                  </a:moveTo>
                  <a:cubicBezTo>
                    <a:pt x="77" y="60"/>
                    <a:pt x="59" y="77"/>
                    <a:pt x="38" y="77"/>
                  </a:cubicBezTo>
                  <a:cubicBezTo>
                    <a:pt x="17" y="77"/>
                    <a:pt x="0" y="60"/>
                    <a:pt x="0" y="39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7" y="17"/>
                    <a:pt x="77" y="3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E43E1220-036F-AC45-948D-BDD4AE2661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39275" y="1487488"/>
              <a:ext cx="366713" cy="365125"/>
            </a:xfrm>
            <a:custGeom>
              <a:avLst/>
              <a:gdLst>
                <a:gd name="T0" fmla="*/ 14 w 77"/>
                <a:gd name="T1" fmla="*/ 38 h 77"/>
                <a:gd name="T2" fmla="*/ 40 w 77"/>
                <a:gd name="T3" fmla="*/ 65 h 77"/>
                <a:gd name="T4" fmla="*/ 47 w 77"/>
                <a:gd name="T5" fmla="*/ 57 h 77"/>
                <a:gd name="T6" fmla="*/ 34 w 77"/>
                <a:gd name="T7" fmla="*/ 44 h 77"/>
                <a:gd name="T8" fmla="*/ 63 w 77"/>
                <a:gd name="T9" fmla="*/ 44 h 77"/>
                <a:gd name="T10" fmla="*/ 63 w 77"/>
                <a:gd name="T11" fmla="*/ 33 h 77"/>
                <a:gd name="T12" fmla="*/ 34 w 77"/>
                <a:gd name="T13" fmla="*/ 33 h 77"/>
                <a:gd name="T14" fmla="*/ 47 w 77"/>
                <a:gd name="T15" fmla="*/ 20 h 77"/>
                <a:gd name="T16" fmla="*/ 40 w 77"/>
                <a:gd name="T17" fmla="*/ 13 h 77"/>
                <a:gd name="T18" fmla="*/ 14 w 77"/>
                <a:gd name="T19" fmla="*/ 38 h 77"/>
                <a:gd name="T20" fmla="*/ 0 w 77"/>
                <a:gd name="T21" fmla="*/ 39 h 77"/>
                <a:gd name="T22" fmla="*/ 39 w 77"/>
                <a:gd name="T23" fmla="*/ 0 h 77"/>
                <a:gd name="T24" fmla="*/ 77 w 77"/>
                <a:gd name="T25" fmla="*/ 39 h 77"/>
                <a:gd name="T26" fmla="*/ 39 w 77"/>
                <a:gd name="T27" fmla="*/ 77 h 77"/>
                <a:gd name="T28" fmla="*/ 0 w 77"/>
                <a:gd name="T29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7" h="77">
                  <a:moveTo>
                    <a:pt x="14" y="38"/>
                  </a:moveTo>
                  <a:cubicBezTo>
                    <a:pt x="40" y="65"/>
                    <a:pt x="40" y="65"/>
                    <a:pt x="40" y="65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0" y="13"/>
                    <a:pt x="40" y="13"/>
                    <a:pt x="40" y="13"/>
                  </a:cubicBezTo>
                  <a:lnTo>
                    <a:pt x="14" y="38"/>
                  </a:lnTo>
                  <a:close/>
                  <a:moveTo>
                    <a:pt x="0" y="39"/>
                  </a:moveTo>
                  <a:cubicBezTo>
                    <a:pt x="0" y="17"/>
                    <a:pt x="17" y="0"/>
                    <a:pt x="39" y="0"/>
                  </a:cubicBezTo>
                  <a:cubicBezTo>
                    <a:pt x="60" y="0"/>
                    <a:pt x="77" y="17"/>
                    <a:pt x="77" y="39"/>
                  </a:cubicBezTo>
                  <a:cubicBezTo>
                    <a:pt x="77" y="60"/>
                    <a:pt x="60" y="77"/>
                    <a:pt x="39" y="77"/>
                  </a:cubicBezTo>
                  <a:cubicBezTo>
                    <a:pt x="17" y="77"/>
                    <a:pt x="0" y="60"/>
                    <a:pt x="0" y="3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24D29A9A-B45A-6240-AD5F-C541542599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44100" y="1411288"/>
              <a:ext cx="233363" cy="512763"/>
            </a:xfrm>
            <a:custGeom>
              <a:avLst/>
              <a:gdLst>
                <a:gd name="T0" fmla="*/ 49 w 49"/>
                <a:gd name="T1" fmla="*/ 108 h 108"/>
                <a:gd name="T2" fmla="*/ 27 w 49"/>
                <a:gd name="T3" fmla="*/ 108 h 108"/>
                <a:gd name="T4" fmla="*/ 27 w 49"/>
                <a:gd name="T5" fmla="*/ 38 h 108"/>
                <a:gd name="T6" fmla="*/ 0 w 49"/>
                <a:gd name="T7" fmla="*/ 38 h 108"/>
                <a:gd name="T8" fmla="*/ 0 w 49"/>
                <a:gd name="T9" fmla="*/ 21 h 108"/>
                <a:gd name="T10" fmla="*/ 31 w 49"/>
                <a:gd name="T11" fmla="*/ 0 h 108"/>
                <a:gd name="T12" fmla="*/ 49 w 49"/>
                <a:gd name="T13" fmla="*/ 0 h 108"/>
                <a:gd name="T14" fmla="*/ 49 w 49"/>
                <a:gd name="T15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108">
                  <a:moveTo>
                    <a:pt x="49" y="108"/>
                  </a:moveTo>
                  <a:cubicBezTo>
                    <a:pt x="27" y="108"/>
                    <a:pt x="27" y="108"/>
                    <a:pt x="27" y="10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5" y="21"/>
                    <a:pt x="29" y="16"/>
                    <a:pt x="31" y="0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49" y="1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56" name="Rectangle 40">
              <a:extLst>
                <a:ext uri="{FF2B5EF4-FFF2-40B4-BE49-F238E27FC236}">
                  <a16:creationId xmlns:a16="http://schemas.microsoft.com/office/drawing/2014/main" id="{C72C5AE0-D525-E843-A16C-E49DD22E3FA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272713" y="1811338"/>
              <a:ext cx="114300" cy="112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5F0F1FC3-06A5-144B-BBD5-803427A859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8450" y="1411288"/>
              <a:ext cx="385763" cy="522288"/>
            </a:xfrm>
            <a:custGeom>
              <a:avLst/>
              <a:gdLst>
                <a:gd name="T0" fmla="*/ 75 w 81"/>
                <a:gd name="T1" fmla="*/ 18 h 110"/>
                <a:gd name="T2" fmla="*/ 30 w 81"/>
                <a:gd name="T3" fmla="*/ 18 h 110"/>
                <a:gd name="T4" fmla="*/ 26 w 81"/>
                <a:gd name="T5" fmla="*/ 42 h 110"/>
                <a:gd name="T6" fmla="*/ 26 w 81"/>
                <a:gd name="T7" fmla="*/ 42 h 110"/>
                <a:gd name="T8" fmla="*/ 47 w 81"/>
                <a:gd name="T9" fmla="*/ 34 h 110"/>
                <a:gd name="T10" fmla="*/ 81 w 81"/>
                <a:gd name="T11" fmla="*/ 71 h 110"/>
                <a:gd name="T12" fmla="*/ 40 w 81"/>
                <a:gd name="T13" fmla="*/ 110 h 110"/>
                <a:gd name="T14" fmla="*/ 0 w 81"/>
                <a:gd name="T15" fmla="*/ 76 h 110"/>
                <a:gd name="T16" fmla="*/ 22 w 81"/>
                <a:gd name="T17" fmla="*/ 76 h 110"/>
                <a:gd name="T18" fmla="*/ 40 w 81"/>
                <a:gd name="T19" fmla="*/ 92 h 110"/>
                <a:gd name="T20" fmla="*/ 59 w 81"/>
                <a:gd name="T21" fmla="*/ 71 h 110"/>
                <a:gd name="T22" fmla="*/ 40 w 81"/>
                <a:gd name="T23" fmla="*/ 51 h 110"/>
                <a:gd name="T24" fmla="*/ 23 w 81"/>
                <a:gd name="T25" fmla="*/ 59 h 110"/>
                <a:gd name="T26" fmla="*/ 4 w 81"/>
                <a:gd name="T27" fmla="*/ 59 h 110"/>
                <a:gd name="T28" fmla="*/ 14 w 81"/>
                <a:gd name="T29" fmla="*/ 0 h 110"/>
                <a:gd name="T30" fmla="*/ 75 w 81"/>
                <a:gd name="T31" fmla="*/ 0 h 110"/>
                <a:gd name="T32" fmla="*/ 75 w 81"/>
                <a:gd name="T33" fmla="*/ 18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1" h="110">
                  <a:moveTo>
                    <a:pt x="75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32" y="36"/>
                    <a:pt x="39" y="34"/>
                    <a:pt x="47" y="34"/>
                  </a:cubicBezTo>
                  <a:cubicBezTo>
                    <a:pt x="68" y="34"/>
                    <a:pt x="81" y="51"/>
                    <a:pt x="81" y="71"/>
                  </a:cubicBezTo>
                  <a:cubicBezTo>
                    <a:pt x="81" y="93"/>
                    <a:pt x="62" y="110"/>
                    <a:pt x="40" y="110"/>
                  </a:cubicBezTo>
                  <a:cubicBezTo>
                    <a:pt x="19" y="110"/>
                    <a:pt x="0" y="98"/>
                    <a:pt x="0" y="76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23" y="85"/>
                    <a:pt x="30" y="92"/>
                    <a:pt x="40" y="92"/>
                  </a:cubicBezTo>
                  <a:cubicBezTo>
                    <a:pt x="51" y="92"/>
                    <a:pt x="59" y="82"/>
                    <a:pt x="59" y="71"/>
                  </a:cubicBezTo>
                  <a:cubicBezTo>
                    <a:pt x="59" y="60"/>
                    <a:pt x="52" y="51"/>
                    <a:pt x="40" y="51"/>
                  </a:cubicBezTo>
                  <a:cubicBezTo>
                    <a:pt x="32" y="51"/>
                    <a:pt x="28" y="53"/>
                    <a:pt x="23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75" y="0"/>
                    <a:pt x="75" y="0"/>
                    <a:pt x="75" y="0"/>
                  </a:cubicBezTo>
                  <a:lnTo>
                    <a:pt x="75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BB80BF4D-2F47-5040-8F51-FF09C17ADC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220325" y="2266951"/>
              <a:ext cx="366713" cy="366713"/>
            </a:xfrm>
            <a:custGeom>
              <a:avLst/>
              <a:gdLst>
                <a:gd name="T0" fmla="*/ 39 w 77"/>
                <a:gd name="T1" fmla="*/ 64 h 77"/>
                <a:gd name="T2" fmla="*/ 65 w 77"/>
                <a:gd name="T3" fmla="*/ 38 h 77"/>
                <a:gd name="T4" fmla="*/ 58 w 77"/>
                <a:gd name="T5" fmla="*/ 30 h 77"/>
                <a:gd name="T6" fmla="*/ 44 w 77"/>
                <a:gd name="T7" fmla="*/ 43 h 77"/>
                <a:gd name="T8" fmla="*/ 44 w 77"/>
                <a:gd name="T9" fmla="*/ 14 h 77"/>
                <a:gd name="T10" fmla="*/ 34 w 77"/>
                <a:gd name="T11" fmla="*/ 14 h 77"/>
                <a:gd name="T12" fmla="*/ 34 w 77"/>
                <a:gd name="T13" fmla="*/ 44 h 77"/>
                <a:gd name="T14" fmla="*/ 20 w 77"/>
                <a:gd name="T15" fmla="*/ 30 h 77"/>
                <a:gd name="T16" fmla="*/ 13 w 77"/>
                <a:gd name="T17" fmla="*/ 38 h 77"/>
                <a:gd name="T18" fmla="*/ 39 w 77"/>
                <a:gd name="T19" fmla="*/ 64 h 77"/>
                <a:gd name="T20" fmla="*/ 39 w 77"/>
                <a:gd name="T21" fmla="*/ 77 h 77"/>
                <a:gd name="T22" fmla="*/ 0 w 77"/>
                <a:gd name="T23" fmla="*/ 39 h 77"/>
                <a:gd name="T24" fmla="*/ 39 w 77"/>
                <a:gd name="T25" fmla="*/ 0 h 77"/>
                <a:gd name="T26" fmla="*/ 77 w 77"/>
                <a:gd name="T27" fmla="*/ 39 h 77"/>
                <a:gd name="T28" fmla="*/ 39 w 77"/>
                <a:gd name="T2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7" h="77">
                  <a:moveTo>
                    <a:pt x="39" y="64"/>
                  </a:moveTo>
                  <a:cubicBezTo>
                    <a:pt x="65" y="38"/>
                    <a:pt x="65" y="38"/>
                    <a:pt x="65" y="38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13" y="38"/>
                    <a:pt x="13" y="38"/>
                    <a:pt x="13" y="38"/>
                  </a:cubicBezTo>
                  <a:lnTo>
                    <a:pt x="39" y="64"/>
                  </a:lnTo>
                  <a:close/>
                  <a:moveTo>
                    <a:pt x="39" y="77"/>
                  </a:moveTo>
                  <a:cubicBezTo>
                    <a:pt x="18" y="77"/>
                    <a:pt x="0" y="60"/>
                    <a:pt x="0" y="39"/>
                  </a:cubicBezTo>
                  <a:cubicBezTo>
                    <a:pt x="0" y="18"/>
                    <a:pt x="18" y="0"/>
                    <a:pt x="39" y="0"/>
                  </a:cubicBezTo>
                  <a:cubicBezTo>
                    <a:pt x="60" y="0"/>
                    <a:pt x="77" y="18"/>
                    <a:pt x="77" y="39"/>
                  </a:cubicBezTo>
                  <a:cubicBezTo>
                    <a:pt x="77" y="60"/>
                    <a:pt x="60" y="77"/>
                    <a:pt x="39" y="7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  <p:sp>
          <p:nvSpPr>
            <p:cNvPr id="59" name="Freeform 43">
              <a:extLst>
                <a:ext uri="{FF2B5EF4-FFF2-40B4-BE49-F238E27FC236}">
                  <a16:creationId xmlns:a16="http://schemas.microsoft.com/office/drawing/2014/main" id="{152DA642-4A94-DB48-9D9B-4152937763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220325" y="706438"/>
              <a:ext cx="366713" cy="366713"/>
            </a:xfrm>
            <a:custGeom>
              <a:avLst/>
              <a:gdLst>
                <a:gd name="T0" fmla="*/ 39 w 77"/>
                <a:gd name="T1" fmla="*/ 14 h 77"/>
                <a:gd name="T2" fmla="*/ 13 w 77"/>
                <a:gd name="T3" fmla="*/ 40 h 77"/>
                <a:gd name="T4" fmla="*/ 20 w 77"/>
                <a:gd name="T5" fmla="*/ 47 h 77"/>
                <a:gd name="T6" fmla="*/ 34 w 77"/>
                <a:gd name="T7" fmla="*/ 34 h 77"/>
                <a:gd name="T8" fmla="*/ 34 w 77"/>
                <a:gd name="T9" fmla="*/ 63 h 77"/>
                <a:gd name="T10" fmla="*/ 44 w 77"/>
                <a:gd name="T11" fmla="*/ 63 h 77"/>
                <a:gd name="T12" fmla="*/ 44 w 77"/>
                <a:gd name="T13" fmla="*/ 34 h 77"/>
                <a:gd name="T14" fmla="*/ 57 w 77"/>
                <a:gd name="T15" fmla="*/ 47 h 77"/>
                <a:gd name="T16" fmla="*/ 65 w 77"/>
                <a:gd name="T17" fmla="*/ 39 h 77"/>
                <a:gd name="T18" fmla="*/ 39 w 77"/>
                <a:gd name="T19" fmla="*/ 14 h 77"/>
                <a:gd name="T20" fmla="*/ 39 w 77"/>
                <a:gd name="T21" fmla="*/ 0 h 77"/>
                <a:gd name="T22" fmla="*/ 77 w 77"/>
                <a:gd name="T23" fmla="*/ 38 h 77"/>
                <a:gd name="T24" fmla="*/ 39 w 77"/>
                <a:gd name="T25" fmla="*/ 77 h 77"/>
                <a:gd name="T26" fmla="*/ 0 w 77"/>
                <a:gd name="T27" fmla="*/ 38 h 77"/>
                <a:gd name="T28" fmla="*/ 39 w 77"/>
                <a:gd name="T2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7" h="77">
                  <a:moveTo>
                    <a:pt x="39" y="14"/>
                  </a:moveTo>
                  <a:cubicBezTo>
                    <a:pt x="13" y="40"/>
                    <a:pt x="13" y="40"/>
                    <a:pt x="13" y="40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65" y="39"/>
                    <a:pt x="65" y="39"/>
                    <a:pt x="65" y="39"/>
                  </a:cubicBezTo>
                  <a:lnTo>
                    <a:pt x="39" y="14"/>
                  </a:lnTo>
                  <a:close/>
                  <a:moveTo>
                    <a:pt x="39" y="0"/>
                  </a:moveTo>
                  <a:cubicBezTo>
                    <a:pt x="60" y="0"/>
                    <a:pt x="77" y="17"/>
                    <a:pt x="77" y="38"/>
                  </a:cubicBezTo>
                  <a:cubicBezTo>
                    <a:pt x="77" y="60"/>
                    <a:pt x="60" y="77"/>
                    <a:pt x="39" y="77"/>
                  </a:cubicBezTo>
                  <a:cubicBezTo>
                    <a:pt x="18" y="77"/>
                    <a:pt x="0" y="60"/>
                    <a:pt x="0" y="38"/>
                  </a:cubicBezTo>
                  <a:cubicBezTo>
                    <a:pt x="0" y="17"/>
                    <a:pt x="18" y="0"/>
                    <a:pt x="3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16"/>
            </a:p>
          </p:txBody>
        </p:sp>
      </p:grpSp>
    </p:spTree>
    <p:extLst>
      <p:ext uri="{BB962C8B-B14F-4D97-AF65-F5344CB8AC3E}">
        <p14:creationId xmlns:p14="http://schemas.microsoft.com/office/powerpoint/2010/main" val="39399912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Head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46B7EFA-5249-014A-9A6E-4C9BABB52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D662F-D740-4D90-9184-8FDCC08DB2D7}" type="datetime4">
              <a:rPr lang="en-GB" noProof="0" smtClean="0"/>
              <a:t>27 November 2024</a:t>
            </a:fld>
            <a:endParaRPr lang="en-GB" noProof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A63CE5E-7964-8448-8AE3-9DC9C8BF7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GB" noProof="0"/>
              <a:t>Confidentiality</a:t>
            </a:r>
            <a:endParaRPr lang="en-GB" b="1" noProof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55B2331-2753-B94F-9A03-CB328DE91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AF0F1-83F4-0746-A551-EEC1F1FEC0BD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E724E4EA-3AAA-1C4F-8E07-C8C275A97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7788" y="953522"/>
            <a:ext cx="10390187" cy="43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tabLst/>
              <a:defRPr sz="3000" b="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F1B79E-2B92-7E4E-81D7-C8B718D42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tabLst/>
              <a:defRPr/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D50C8C1C-5582-2946-85D0-9992EA3B97DD}"/>
              </a:ext>
            </a:extLst>
          </p:cNvPr>
          <p:cNvSpPr txBox="1"/>
          <p:nvPr userDrawn="1"/>
        </p:nvSpPr>
        <p:spPr bwMode="auto">
          <a:xfrm>
            <a:off x="-2921308" y="0"/>
            <a:ext cx="267017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000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1" noProof="0">
                <a:solidFill>
                  <a:schemeClr val="tx2"/>
                </a:solidFill>
              </a:rPr>
              <a:t>The body text has </a:t>
            </a:r>
            <a:br>
              <a:rPr lang="en-GB" sz="1400" b="1" noProof="0">
                <a:solidFill>
                  <a:schemeClr val="tx2"/>
                </a:solidFill>
              </a:rPr>
            </a:br>
            <a:r>
              <a:rPr lang="en-GB" sz="1400" b="1" noProof="0">
                <a:solidFill>
                  <a:schemeClr val="tx2"/>
                </a:solidFill>
              </a:rPr>
              <a:t>3 list levels:</a:t>
            </a:r>
          </a:p>
          <a:p>
            <a:pPr>
              <a:defRPr/>
            </a:pPr>
            <a:endParaRPr lang="en-GB" sz="1200" noProof="0">
              <a:solidFill>
                <a:schemeClr val="tx2"/>
              </a:solidFill>
            </a:endParaRPr>
          </a:p>
          <a:p>
            <a:pPr marL="108000" indent="-108000">
              <a:buFont typeface="Wingdings" pitchFamily="2" charset="2"/>
              <a:buChar char="§"/>
              <a:defRPr/>
            </a:pPr>
            <a:r>
              <a:rPr lang="en-GB" sz="1200" noProof="0">
                <a:solidFill>
                  <a:schemeClr val="tx2"/>
                </a:solidFill>
              </a:rPr>
              <a:t>Regular text (level 1)</a:t>
            </a:r>
            <a:br>
              <a:rPr lang="en-GB" sz="1200" noProof="0">
                <a:solidFill>
                  <a:schemeClr val="tx2"/>
                </a:solidFill>
              </a:rPr>
            </a:br>
            <a:r>
              <a:rPr lang="en-GB" sz="1200" noProof="0">
                <a:solidFill>
                  <a:schemeClr val="tx2"/>
                </a:solidFill>
              </a:rPr>
              <a:t>Arial, 20pt, 80% dark grey</a:t>
            </a:r>
          </a:p>
          <a:p>
            <a:pPr marL="108000" indent="-108000">
              <a:buFont typeface="Wingdings" pitchFamily="2" charset="2"/>
              <a:buChar char="§"/>
              <a:defRPr/>
            </a:pPr>
            <a:endParaRPr lang="en-GB" sz="900" noProof="0">
              <a:solidFill>
                <a:schemeClr val="tx2"/>
              </a:solidFill>
            </a:endParaRPr>
          </a:p>
          <a:p>
            <a:pPr marL="216000" indent="-108000">
              <a:buFont typeface=".Lucida Grande UI Regular"/>
              <a:buChar char="▫"/>
              <a:defRPr/>
            </a:pPr>
            <a:r>
              <a:rPr lang="en-GB" sz="1200" noProof="0">
                <a:solidFill>
                  <a:schemeClr val="tx2"/>
                </a:solidFill>
              </a:rPr>
              <a:t>Regular text (level 2)</a:t>
            </a:r>
            <a:br>
              <a:rPr lang="en-GB" sz="1200" noProof="0">
                <a:solidFill>
                  <a:schemeClr val="tx2"/>
                </a:solidFill>
              </a:rPr>
            </a:br>
            <a:r>
              <a:rPr lang="en-GB" sz="1200" noProof="0">
                <a:solidFill>
                  <a:schemeClr val="tx2"/>
                </a:solidFill>
              </a:rPr>
              <a:t>Arial, 20pt, 80% dark grey</a:t>
            </a:r>
          </a:p>
          <a:p>
            <a:pPr marL="285750" indent="-171450">
              <a:buFont typeface=".Lucida Grande UI Regular"/>
              <a:buChar char="▫"/>
              <a:defRPr/>
            </a:pPr>
            <a:endParaRPr lang="en-GB" sz="1200" noProof="0">
              <a:solidFill>
                <a:schemeClr val="tx2"/>
              </a:solidFill>
            </a:endParaRPr>
          </a:p>
          <a:p>
            <a:pPr marL="324000" indent="-108000">
              <a:buFont typeface=".Lucida Grande UI Regular"/>
              <a:buChar char="▫"/>
              <a:defRPr/>
            </a:pPr>
            <a:r>
              <a:rPr lang="en-GB" sz="1200" noProof="0">
                <a:solidFill>
                  <a:schemeClr val="tx2"/>
                </a:solidFill>
              </a:rPr>
              <a:t>Regular text (level 3)</a:t>
            </a:r>
            <a:br>
              <a:rPr lang="en-GB" sz="1200" noProof="0">
                <a:solidFill>
                  <a:schemeClr val="tx2"/>
                </a:solidFill>
              </a:rPr>
            </a:br>
            <a:r>
              <a:rPr lang="en-GB" sz="1200" noProof="0">
                <a:solidFill>
                  <a:schemeClr val="tx2"/>
                </a:solidFill>
              </a:rPr>
              <a:t>Arial, 20pt, 80% dark grey</a:t>
            </a:r>
          </a:p>
          <a:p>
            <a:pPr marL="285750" indent="-171450">
              <a:buFont typeface=".Lucida Grande UI Regular"/>
              <a:buChar char="▫"/>
              <a:defRPr/>
            </a:pPr>
            <a:endParaRPr lang="en-GB" sz="1200" noProof="0">
              <a:solidFill>
                <a:schemeClr val="tx2"/>
              </a:solidFill>
            </a:endParaRPr>
          </a:p>
          <a:p>
            <a:pPr marL="0" indent="0">
              <a:buFont typeface=".Lucida Grande UI Regular"/>
              <a:buNone/>
              <a:tabLst/>
              <a:defRPr/>
            </a:pPr>
            <a:r>
              <a:rPr lang="en-GB" sz="1200" noProof="0">
                <a:solidFill>
                  <a:schemeClr val="tx2"/>
                </a:solidFill>
              </a:rPr>
              <a:t>The text will automatically become smaller when you have a lot of text. Try not to go smaller than 14 pt.</a:t>
            </a:r>
          </a:p>
          <a:p>
            <a:pPr marL="0" indent="0">
              <a:buFont typeface=".Lucida Grande UI Regular"/>
              <a:buNone/>
              <a:tabLst/>
              <a:defRPr/>
            </a:pPr>
            <a:endParaRPr lang="en-GB" sz="1200" noProof="0">
              <a:solidFill>
                <a:schemeClr val="tx2"/>
              </a:solidFill>
            </a:endParaRPr>
          </a:p>
          <a:p>
            <a:pPr marL="0" indent="0">
              <a:buFont typeface=".Lucida Grande UI Regular"/>
              <a:buNone/>
              <a:tabLst/>
              <a:defRPr/>
            </a:pPr>
            <a:r>
              <a:rPr lang="en-GB" sz="1200" noProof="0">
                <a:solidFill>
                  <a:schemeClr val="tx2"/>
                </a:solidFill>
              </a:rPr>
              <a:t>Keep your titles short and to the point. They will not become smaller.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15F966-D415-43BC-9A7F-8508FF77EA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47788" y="1822450"/>
            <a:ext cx="10390187" cy="42529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845256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-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CF21CAD6-E909-ED4D-A864-9E920DE314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2"/>
            <a:ext cx="12192000" cy="685800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E67885F-BCEC-1749-A260-D2F897D26B0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13654434"/>
              </p:ext>
            </p:extLst>
          </p:nvPr>
        </p:nvGraphicFramePr>
        <p:xfrm>
          <a:off x="-381966" y="-162048"/>
          <a:ext cx="12959982" cy="7199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999">
                  <a:extLst>
                    <a:ext uri="{9D8B030D-6E8A-4147-A177-3AD203B41FA5}">
                      <a16:colId xmlns:a16="http://schemas.microsoft.com/office/drawing/2014/main" val="3446020227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1444038365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1238181253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297292423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3195920830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762918820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3658407778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422089238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214612928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1500141142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761502769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1330765595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477405726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441464480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406926072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718999815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311714399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954741492"/>
                    </a:ext>
                  </a:extLst>
                </a:gridCol>
              </a:tblGrid>
              <a:tr h="719999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327233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209294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521029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998905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4192217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7247306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277970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019654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633462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993188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21FEDE40-9246-3A4A-B4EE-F685F8EDF39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840"/>
            <a:ext cx="12192000" cy="685632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BF4D80-E819-5E41-B246-897E352C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0E8D5-547C-2744-A8B7-36D0BD51A3BC}" type="datetime4">
              <a:rPr lang="en-GB" smtClean="0"/>
              <a:t>27 November 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063E8E-0CFA-D84B-AB3C-9E3FB204D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Confidentiality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0F7F45-56C0-DF44-8868-0AF9DC409A6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7146" y="6321013"/>
            <a:ext cx="1563090" cy="2967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1C21B7-5665-A84A-9187-8F7974FFD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C59F01AF-558B-9E4A-B789-4523CEE1E0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656" y="5277609"/>
            <a:ext cx="5580001" cy="719999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 err="1"/>
              <a:t>Vorname</a:t>
            </a:r>
            <a:r>
              <a:rPr lang="en-US" dirty="0"/>
              <a:t> </a:t>
            </a:r>
            <a:r>
              <a:rPr lang="en-US" dirty="0" err="1"/>
              <a:t>Nachname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50389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9DBE4C1-077E-8D49-B9C7-703BA77F6E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840"/>
            <a:ext cx="12192000" cy="685632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F3197A-5DAC-A344-814B-CE67CA256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23891-55DF-514D-9995-2F112A2C7CBC}" type="datetime4">
              <a:rPr lang="en-GB" smtClean="0"/>
              <a:t>27 November 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1D6B13-9CCF-E543-B306-29BA686D9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Confidentiality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BBF06-04CA-7F44-9FD4-92C462D19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EA47-C16F-484F-9C0D-C4523DDA169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DDF482-687F-1147-AACD-ED8605A91B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885" y="1424539"/>
            <a:ext cx="5759116" cy="2752826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Text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hinzufügen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925CE0-D7C0-5941-8DDA-42477BDF47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6885" y="572403"/>
            <a:ext cx="5760000" cy="82799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51405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-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9DBE4C1-077E-8D49-B9C7-703BA77F6E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840"/>
            <a:ext cx="12192000" cy="685632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F3197A-5DAC-A344-814B-CE67CA256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F9F3D-52FA-6641-BA9E-0F727ACF16AB}" type="datetime4">
              <a:rPr lang="en-GB" smtClean="0"/>
              <a:t>27 November 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1D6B13-9CCF-E543-B306-29BA686D9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Confidentiality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BBF06-04CA-7F44-9FD4-92C462D19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EA47-C16F-484F-9C0D-C4523DDA169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DDF482-687F-1147-AACD-ED8605A91B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885" y="1424539"/>
            <a:ext cx="5759116" cy="275282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dirty="0"/>
              <a:t>Text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hinzufügen</a:t>
            </a:r>
            <a:endParaRPr lang="en-GB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7C7C23A-4CF2-FB44-A746-8B579429D6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6885" y="572403"/>
            <a:ext cx="5760000" cy="827999"/>
          </a:xfrm>
        </p:spPr>
        <p:txBody>
          <a:bodyPr/>
          <a:lstStyle>
            <a:lvl1pPr marL="0" marR="0" indent="0" algn="l" defTabSz="91405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05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Titel</a:t>
            </a:r>
            <a:endParaRPr lang="en-GB" dirty="0"/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5137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-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9DBE4C1-077E-8D49-B9C7-703BA77F6E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840"/>
            <a:ext cx="12192000" cy="685632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F3197A-5DAC-A344-814B-CE67CA256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CB498-B194-FA4C-AB94-99CEF45516D8}" type="datetime4">
              <a:rPr lang="en-GB" smtClean="0"/>
              <a:t>27 November 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1D6B13-9CCF-E543-B306-29BA686D9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Confidentiality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BBF06-04CA-7F44-9FD4-92C462D19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EA47-C16F-484F-9C0D-C4523DDA169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DDF482-687F-1147-AACD-ED8605A91B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885" y="1424539"/>
            <a:ext cx="5759116" cy="2752826"/>
          </a:xfrm>
        </p:spPr>
        <p:txBody>
          <a:bodyPr/>
          <a:lstStyle/>
          <a:p>
            <a:r>
              <a:rPr lang="en-GB" dirty="0"/>
              <a:t>Text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hinzufügen</a:t>
            </a:r>
            <a:endParaRPr lang="en-GB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0BEE66F9-75D1-B347-9E62-DD73F1C075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6885" y="572403"/>
            <a:ext cx="5760000" cy="82799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43378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-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9DBE4C1-077E-8D49-B9C7-703BA77F6E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840"/>
            <a:ext cx="12192000" cy="685632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F3197A-5DAC-A344-814B-CE67CA256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CB498-B194-FA4C-AB94-99CEF45516D8}" type="datetime4">
              <a:rPr lang="en-GB" smtClean="0"/>
              <a:t>27 November 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1D6B13-9CCF-E543-B306-29BA686D9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Confidentiality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BBF06-04CA-7F44-9FD4-92C462D19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EA47-C16F-484F-9C0D-C4523DDA169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DDF482-687F-1147-AACD-ED8605A91B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885" y="1424539"/>
            <a:ext cx="5759116" cy="2752826"/>
          </a:xfrm>
        </p:spPr>
        <p:txBody>
          <a:bodyPr/>
          <a:lstStyle/>
          <a:p>
            <a:r>
              <a:rPr lang="en-GB" dirty="0"/>
              <a:t>Text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hinzufügen</a:t>
            </a:r>
            <a:endParaRPr lang="en-GB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0BEE66F9-75D1-B347-9E62-DD73F1C075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6885" y="572403"/>
            <a:ext cx="5760000" cy="82799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75434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F3197A-5DAC-A344-814B-CE67CA256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DABCA-89C6-DC4D-A4AE-2D38AAAAF36A}" type="datetime4">
              <a:rPr lang="en-GB" smtClean="0"/>
              <a:t>27 November 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1D6B13-9CCF-E543-B306-29BA686D9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Confidentiality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BBF06-04CA-7F44-9FD4-92C462D19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EA47-C16F-484F-9C0D-C4523DDA169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DDF482-687F-1147-AACD-ED8605A91B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885" y="1424539"/>
            <a:ext cx="5759116" cy="2752826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Text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hinzufügen</a:t>
            </a:r>
            <a:endParaRPr lang="en-GB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F9EE76F-ADF4-0042-B7BF-842504305B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6885" y="572403"/>
            <a:ext cx="5760000" cy="82799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4513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-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F3197A-5DAC-A344-814B-CE67CA256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AC437-81A5-B042-AB76-A4CDA9D240CC}" type="datetime4">
              <a:rPr lang="en-GB" smtClean="0"/>
              <a:t>27 November 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1D6B13-9CCF-E543-B306-29BA686D9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Confidentiality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BBF06-04CA-7F44-9FD4-92C462D19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EA47-C16F-484F-9C0D-C4523DDA169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DDF482-687F-1147-AACD-ED8605A91B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885" y="1424539"/>
            <a:ext cx="5759116" cy="2752826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Text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hinzufügen</a:t>
            </a:r>
            <a:endParaRPr lang="en-GB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B9D833E0-4C62-5A4F-A53F-A44067BBFD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6885" y="572403"/>
            <a:ext cx="5760000" cy="82799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16822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-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F3197A-5DAC-A344-814B-CE67CA256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F81-2395-4044-9778-B64284EB534F}" type="datetime4">
              <a:rPr lang="en-GB" smtClean="0"/>
              <a:t>27 November 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1D6B13-9CCF-E543-B306-29BA686D9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Confidentiality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BBF06-04CA-7F44-9FD4-92C462D19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EA47-C16F-484F-9C0D-C4523DDA169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DDF482-687F-1147-AACD-ED8605A91B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885" y="1424539"/>
            <a:ext cx="5759116" cy="2752826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Text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hinzufügen</a:t>
            </a:r>
            <a:endParaRPr lang="en-GB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E6771682-8027-234F-BD36-5AC90876B6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6885" y="572403"/>
            <a:ext cx="5760000" cy="82799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00732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-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F3197A-5DAC-A344-814B-CE67CA256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F81-2395-4044-9778-B64284EB534F}" type="datetime4">
              <a:rPr lang="en-GB" smtClean="0"/>
              <a:t>27 November 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1D6B13-9CCF-E543-B306-29BA686D9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Confidentiality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BBF06-04CA-7F44-9FD4-92C462D19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EA47-C16F-484F-9C0D-C4523DDA169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DDF482-687F-1147-AACD-ED8605A91B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885" y="1424539"/>
            <a:ext cx="5759116" cy="2752826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Text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hinzufügen</a:t>
            </a:r>
            <a:endParaRPr lang="en-GB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E6771682-8027-234F-BD36-5AC90876B6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6885" y="572403"/>
            <a:ext cx="5760000" cy="82799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56438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-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F3197A-5DAC-A344-814B-CE67CA256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CF81-2395-4044-9778-B64284EB534F}" type="datetime4">
              <a:rPr lang="en-GB" smtClean="0"/>
              <a:t>27 November 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1D6B13-9CCF-E543-B306-29BA686D9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Confidentiality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BBF06-04CA-7F44-9FD4-92C462D19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EA47-C16F-484F-9C0D-C4523DDA169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DDF482-687F-1147-AACD-ED8605A91B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885" y="1424539"/>
            <a:ext cx="5759116" cy="2752826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Text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hinzufügen</a:t>
            </a:r>
            <a:endParaRPr lang="en-GB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E6771682-8027-234F-BD36-5AC90876B6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6885" y="572403"/>
            <a:ext cx="5760000" cy="82799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099118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9CAE944-072A-D341-B7ED-90AD1B1DF8E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38745913"/>
              </p:ext>
            </p:extLst>
          </p:nvPr>
        </p:nvGraphicFramePr>
        <p:xfrm>
          <a:off x="-381964" y="-162044"/>
          <a:ext cx="12959982" cy="7199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999">
                  <a:extLst>
                    <a:ext uri="{9D8B030D-6E8A-4147-A177-3AD203B41FA5}">
                      <a16:colId xmlns:a16="http://schemas.microsoft.com/office/drawing/2014/main" val="3446020227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1444038365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1238181253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297292423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3195920830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762918820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3658407778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422089238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214612928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1500141142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761502769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1330765595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477405726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441464480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406926072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718999815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311714399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954741492"/>
                    </a:ext>
                  </a:extLst>
                </a:gridCol>
              </a:tblGrid>
              <a:tr h="719999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327233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209294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521029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998905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4192217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7247306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277970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019654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633462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993188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C6BBB588-0737-8246-A338-89F55F1E01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840"/>
            <a:ext cx="12192000" cy="6856321"/>
          </a:xfrm>
          <a:prstGeom prst="rect">
            <a:avLst/>
          </a:prstGeom>
        </p:spPr>
      </p:pic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67F99892-8347-6742-A8FC-9E1D33A718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9999" y="3669265"/>
            <a:ext cx="6832800" cy="232834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DE" dirty="0"/>
              <a:t>Durch Klicken Abschlusstext einfügen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B57377-372D-9544-B752-78D2EC4B7E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7146" y="6321013"/>
            <a:ext cx="1563090" cy="29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253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-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CF21CAD6-E909-ED4D-A864-9E920DE314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2"/>
            <a:ext cx="12192000" cy="685800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E67885F-BCEC-1749-A260-D2F897D26B0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29376183"/>
              </p:ext>
            </p:extLst>
          </p:nvPr>
        </p:nvGraphicFramePr>
        <p:xfrm>
          <a:off x="-381966" y="-162048"/>
          <a:ext cx="12959982" cy="7199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999">
                  <a:extLst>
                    <a:ext uri="{9D8B030D-6E8A-4147-A177-3AD203B41FA5}">
                      <a16:colId xmlns:a16="http://schemas.microsoft.com/office/drawing/2014/main" val="3446020227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1444038365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1238181253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297292423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3195920830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762918820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3658407778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422089238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214612928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1500141142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761502769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1330765595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477405726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441464480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406926072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718999815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311714399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954741492"/>
                    </a:ext>
                  </a:extLst>
                </a:gridCol>
              </a:tblGrid>
              <a:tr h="719999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327233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209294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521029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998905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4192217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7247306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277970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019654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633462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3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993188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21FEDE40-9246-3A4A-B4EE-F685F8EDF39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840"/>
            <a:ext cx="12192000" cy="685632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BF4D80-E819-5E41-B246-897E352C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0E8D5-547C-2744-A8B7-36D0BD51A3BC}" type="datetime4">
              <a:rPr lang="en-GB" smtClean="0"/>
              <a:t>27 November 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063E8E-0CFA-D84B-AB3C-9E3FB204D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Confidentiality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0F7F45-56C0-DF44-8868-0AF9DC409A6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7146" y="6321013"/>
            <a:ext cx="1563090" cy="2967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1C21B7-5665-A84A-9187-8F7974FFD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C59F01AF-558B-9E4A-B789-4523CEE1E0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656" y="5277609"/>
            <a:ext cx="5580001" cy="71999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err="1"/>
              <a:t>Vorname</a:t>
            </a:r>
            <a:r>
              <a:rPr lang="en-US" dirty="0"/>
              <a:t> </a:t>
            </a:r>
            <a:r>
              <a:rPr lang="en-US" dirty="0" err="1"/>
              <a:t>Nachname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89313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-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9CAE944-072A-D341-B7ED-90AD1B1DF8E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45336242"/>
              </p:ext>
            </p:extLst>
          </p:nvPr>
        </p:nvGraphicFramePr>
        <p:xfrm>
          <a:off x="-381964" y="-162044"/>
          <a:ext cx="12959982" cy="7199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999">
                  <a:extLst>
                    <a:ext uri="{9D8B030D-6E8A-4147-A177-3AD203B41FA5}">
                      <a16:colId xmlns:a16="http://schemas.microsoft.com/office/drawing/2014/main" val="3446020227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1444038365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1238181253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297292423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3195920830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762918820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3658407778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422089238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214612928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1500141142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761502769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1330765595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477405726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441464480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406926072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718999815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311714399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954741492"/>
                    </a:ext>
                  </a:extLst>
                </a:gridCol>
              </a:tblGrid>
              <a:tr h="719999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327233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209294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521029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998905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4192217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7247306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277970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019654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633462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993188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C6BBB588-0737-8246-A338-89F55F1E01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840"/>
            <a:ext cx="12192000" cy="6856321"/>
          </a:xfrm>
          <a:prstGeom prst="rect">
            <a:avLst/>
          </a:prstGeom>
        </p:spPr>
      </p:pic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67F99892-8347-6742-A8FC-9E1D33A718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9999" y="3669265"/>
            <a:ext cx="6832800" cy="232834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Durch Klicken Abschlusstext einfügen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3A3BFA-CEAB-1240-9DD1-7E291EFB818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7146" y="6321013"/>
            <a:ext cx="1563090" cy="29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8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EFD87102-1B04-8E48-9B6F-BF2D92CF2C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2"/>
            <a:ext cx="12192000" cy="685800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E67885F-BCEC-1749-A260-D2F897D26B0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29912345"/>
              </p:ext>
            </p:extLst>
          </p:nvPr>
        </p:nvGraphicFramePr>
        <p:xfrm>
          <a:off x="-381966" y="-162048"/>
          <a:ext cx="12996018" cy="7199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001">
                  <a:extLst>
                    <a:ext uri="{9D8B030D-6E8A-4147-A177-3AD203B41FA5}">
                      <a16:colId xmlns:a16="http://schemas.microsoft.com/office/drawing/2014/main" val="3446020227"/>
                    </a:ext>
                  </a:extLst>
                </a:gridCol>
                <a:gridCol w="722001">
                  <a:extLst>
                    <a:ext uri="{9D8B030D-6E8A-4147-A177-3AD203B41FA5}">
                      <a16:colId xmlns:a16="http://schemas.microsoft.com/office/drawing/2014/main" val="1444038365"/>
                    </a:ext>
                  </a:extLst>
                </a:gridCol>
                <a:gridCol w="722001">
                  <a:extLst>
                    <a:ext uri="{9D8B030D-6E8A-4147-A177-3AD203B41FA5}">
                      <a16:colId xmlns:a16="http://schemas.microsoft.com/office/drawing/2014/main" val="1238181253"/>
                    </a:ext>
                  </a:extLst>
                </a:gridCol>
                <a:gridCol w="722001">
                  <a:extLst>
                    <a:ext uri="{9D8B030D-6E8A-4147-A177-3AD203B41FA5}">
                      <a16:colId xmlns:a16="http://schemas.microsoft.com/office/drawing/2014/main" val="2297292423"/>
                    </a:ext>
                  </a:extLst>
                </a:gridCol>
                <a:gridCol w="722001">
                  <a:extLst>
                    <a:ext uri="{9D8B030D-6E8A-4147-A177-3AD203B41FA5}">
                      <a16:colId xmlns:a16="http://schemas.microsoft.com/office/drawing/2014/main" val="3195920830"/>
                    </a:ext>
                  </a:extLst>
                </a:gridCol>
                <a:gridCol w="722001">
                  <a:extLst>
                    <a:ext uri="{9D8B030D-6E8A-4147-A177-3AD203B41FA5}">
                      <a16:colId xmlns:a16="http://schemas.microsoft.com/office/drawing/2014/main" val="762918820"/>
                    </a:ext>
                  </a:extLst>
                </a:gridCol>
                <a:gridCol w="722001">
                  <a:extLst>
                    <a:ext uri="{9D8B030D-6E8A-4147-A177-3AD203B41FA5}">
                      <a16:colId xmlns:a16="http://schemas.microsoft.com/office/drawing/2014/main" val="3658407778"/>
                    </a:ext>
                  </a:extLst>
                </a:gridCol>
                <a:gridCol w="722001">
                  <a:extLst>
                    <a:ext uri="{9D8B030D-6E8A-4147-A177-3AD203B41FA5}">
                      <a16:colId xmlns:a16="http://schemas.microsoft.com/office/drawing/2014/main" val="422089238"/>
                    </a:ext>
                  </a:extLst>
                </a:gridCol>
                <a:gridCol w="722001">
                  <a:extLst>
                    <a:ext uri="{9D8B030D-6E8A-4147-A177-3AD203B41FA5}">
                      <a16:colId xmlns:a16="http://schemas.microsoft.com/office/drawing/2014/main" val="2214612928"/>
                    </a:ext>
                  </a:extLst>
                </a:gridCol>
                <a:gridCol w="722001">
                  <a:extLst>
                    <a:ext uri="{9D8B030D-6E8A-4147-A177-3AD203B41FA5}">
                      <a16:colId xmlns:a16="http://schemas.microsoft.com/office/drawing/2014/main" val="1500141142"/>
                    </a:ext>
                  </a:extLst>
                </a:gridCol>
                <a:gridCol w="722001">
                  <a:extLst>
                    <a:ext uri="{9D8B030D-6E8A-4147-A177-3AD203B41FA5}">
                      <a16:colId xmlns:a16="http://schemas.microsoft.com/office/drawing/2014/main" val="761502769"/>
                    </a:ext>
                  </a:extLst>
                </a:gridCol>
                <a:gridCol w="722001">
                  <a:extLst>
                    <a:ext uri="{9D8B030D-6E8A-4147-A177-3AD203B41FA5}">
                      <a16:colId xmlns:a16="http://schemas.microsoft.com/office/drawing/2014/main" val="1330765595"/>
                    </a:ext>
                  </a:extLst>
                </a:gridCol>
                <a:gridCol w="722001">
                  <a:extLst>
                    <a:ext uri="{9D8B030D-6E8A-4147-A177-3AD203B41FA5}">
                      <a16:colId xmlns:a16="http://schemas.microsoft.com/office/drawing/2014/main" val="2477405726"/>
                    </a:ext>
                  </a:extLst>
                </a:gridCol>
                <a:gridCol w="722001">
                  <a:extLst>
                    <a:ext uri="{9D8B030D-6E8A-4147-A177-3AD203B41FA5}">
                      <a16:colId xmlns:a16="http://schemas.microsoft.com/office/drawing/2014/main" val="2441464480"/>
                    </a:ext>
                  </a:extLst>
                </a:gridCol>
                <a:gridCol w="722001">
                  <a:extLst>
                    <a:ext uri="{9D8B030D-6E8A-4147-A177-3AD203B41FA5}">
                      <a16:colId xmlns:a16="http://schemas.microsoft.com/office/drawing/2014/main" val="2406926072"/>
                    </a:ext>
                  </a:extLst>
                </a:gridCol>
                <a:gridCol w="722001">
                  <a:extLst>
                    <a:ext uri="{9D8B030D-6E8A-4147-A177-3AD203B41FA5}">
                      <a16:colId xmlns:a16="http://schemas.microsoft.com/office/drawing/2014/main" val="718999815"/>
                    </a:ext>
                  </a:extLst>
                </a:gridCol>
                <a:gridCol w="722001">
                  <a:extLst>
                    <a:ext uri="{9D8B030D-6E8A-4147-A177-3AD203B41FA5}">
                      <a16:colId xmlns:a16="http://schemas.microsoft.com/office/drawing/2014/main" val="311714399"/>
                    </a:ext>
                  </a:extLst>
                </a:gridCol>
                <a:gridCol w="722001">
                  <a:extLst>
                    <a:ext uri="{9D8B030D-6E8A-4147-A177-3AD203B41FA5}">
                      <a16:colId xmlns:a16="http://schemas.microsoft.com/office/drawing/2014/main" val="954741492"/>
                    </a:ext>
                  </a:extLst>
                </a:gridCol>
              </a:tblGrid>
              <a:tr h="719999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327233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209294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521029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998905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4192217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7247306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277970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019654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633462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26231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EAD5765D-8A21-474C-835A-2A04A533AA2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840"/>
            <a:ext cx="12192000" cy="685632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BF4D80-E819-5E41-B246-897E352C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57B2E-16C4-E742-BE36-93137451CFFE}" type="datetime4">
              <a:rPr lang="en-GB" smtClean="0"/>
              <a:t>27 November 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063E8E-0CFA-D84B-AB3C-9E3FB204D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Confidentiality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0F7F45-56C0-DF44-8868-0AF9DC409A6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7146" y="6321013"/>
            <a:ext cx="1563090" cy="2967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1C21B7-5665-A84A-9187-8F7974FFD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C59F01AF-558B-9E4A-B789-4523CEE1E0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656" y="5277609"/>
            <a:ext cx="5580001" cy="71999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err="1"/>
              <a:t>Vorname</a:t>
            </a:r>
            <a:r>
              <a:rPr lang="en-US" dirty="0"/>
              <a:t> </a:t>
            </a:r>
            <a:r>
              <a:rPr lang="en-US" dirty="0" err="1"/>
              <a:t>Nachname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156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-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EFD87102-1B04-8E48-9B6F-BF2D92CF2C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2"/>
            <a:ext cx="12192000" cy="685800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E67885F-BCEC-1749-A260-D2F897D26B0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22225337"/>
              </p:ext>
            </p:extLst>
          </p:nvPr>
        </p:nvGraphicFramePr>
        <p:xfrm>
          <a:off x="-381966" y="-162048"/>
          <a:ext cx="12996018" cy="7199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001">
                  <a:extLst>
                    <a:ext uri="{9D8B030D-6E8A-4147-A177-3AD203B41FA5}">
                      <a16:colId xmlns:a16="http://schemas.microsoft.com/office/drawing/2014/main" val="3446020227"/>
                    </a:ext>
                  </a:extLst>
                </a:gridCol>
                <a:gridCol w="722001">
                  <a:extLst>
                    <a:ext uri="{9D8B030D-6E8A-4147-A177-3AD203B41FA5}">
                      <a16:colId xmlns:a16="http://schemas.microsoft.com/office/drawing/2014/main" val="1444038365"/>
                    </a:ext>
                  </a:extLst>
                </a:gridCol>
                <a:gridCol w="722001">
                  <a:extLst>
                    <a:ext uri="{9D8B030D-6E8A-4147-A177-3AD203B41FA5}">
                      <a16:colId xmlns:a16="http://schemas.microsoft.com/office/drawing/2014/main" val="1238181253"/>
                    </a:ext>
                  </a:extLst>
                </a:gridCol>
                <a:gridCol w="722001">
                  <a:extLst>
                    <a:ext uri="{9D8B030D-6E8A-4147-A177-3AD203B41FA5}">
                      <a16:colId xmlns:a16="http://schemas.microsoft.com/office/drawing/2014/main" val="2297292423"/>
                    </a:ext>
                  </a:extLst>
                </a:gridCol>
                <a:gridCol w="722001">
                  <a:extLst>
                    <a:ext uri="{9D8B030D-6E8A-4147-A177-3AD203B41FA5}">
                      <a16:colId xmlns:a16="http://schemas.microsoft.com/office/drawing/2014/main" val="3195920830"/>
                    </a:ext>
                  </a:extLst>
                </a:gridCol>
                <a:gridCol w="722001">
                  <a:extLst>
                    <a:ext uri="{9D8B030D-6E8A-4147-A177-3AD203B41FA5}">
                      <a16:colId xmlns:a16="http://schemas.microsoft.com/office/drawing/2014/main" val="762918820"/>
                    </a:ext>
                  </a:extLst>
                </a:gridCol>
                <a:gridCol w="722001">
                  <a:extLst>
                    <a:ext uri="{9D8B030D-6E8A-4147-A177-3AD203B41FA5}">
                      <a16:colId xmlns:a16="http://schemas.microsoft.com/office/drawing/2014/main" val="3658407778"/>
                    </a:ext>
                  </a:extLst>
                </a:gridCol>
                <a:gridCol w="722001">
                  <a:extLst>
                    <a:ext uri="{9D8B030D-6E8A-4147-A177-3AD203B41FA5}">
                      <a16:colId xmlns:a16="http://schemas.microsoft.com/office/drawing/2014/main" val="422089238"/>
                    </a:ext>
                  </a:extLst>
                </a:gridCol>
                <a:gridCol w="722001">
                  <a:extLst>
                    <a:ext uri="{9D8B030D-6E8A-4147-A177-3AD203B41FA5}">
                      <a16:colId xmlns:a16="http://schemas.microsoft.com/office/drawing/2014/main" val="2214612928"/>
                    </a:ext>
                  </a:extLst>
                </a:gridCol>
                <a:gridCol w="722001">
                  <a:extLst>
                    <a:ext uri="{9D8B030D-6E8A-4147-A177-3AD203B41FA5}">
                      <a16:colId xmlns:a16="http://schemas.microsoft.com/office/drawing/2014/main" val="1500141142"/>
                    </a:ext>
                  </a:extLst>
                </a:gridCol>
                <a:gridCol w="722001">
                  <a:extLst>
                    <a:ext uri="{9D8B030D-6E8A-4147-A177-3AD203B41FA5}">
                      <a16:colId xmlns:a16="http://schemas.microsoft.com/office/drawing/2014/main" val="761502769"/>
                    </a:ext>
                  </a:extLst>
                </a:gridCol>
                <a:gridCol w="722001">
                  <a:extLst>
                    <a:ext uri="{9D8B030D-6E8A-4147-A177-3AD203B41FA5}">
                      <a16:colId xmlns:a16="http://schemas.microsoft.com/office/drawing/2014/main" val="1330765595"/>
                    </a:ext>
                  </a:extLst>
                </a:gridCol>
                <a:gridCol w="722001">
                  <a:extLst>
                    <a:ext uri="{9D8B030D-6E8A-4147-A177-3AD203B41FA5}">
                      <a16:colId xmlns:a16="http://schemas.microsoft.com/office/drawing/2014/main" val="2477405726"/>
                    </a:ext>
                  </a:extLst>
                </a:gridCol>
                <a:gridCol w="722001">
                  <a:extLst>
                    <a:ext uri="{9D8B030D-6E8A-4147-A177-3AD203B41FA5}">
                      <a16:colId xmlns:a16="http://schemas.microsoft.com/office/drawing/2014/main" val="2441464480"/>
                    </a:ext>
                  </a:extLst>
                </a:gridCol>
                <a:gridCol w="722001">
                  <a:extLst>
                    <a:ext uri="{9D8B030D-6E8A-4147-A177-3AD203B41FA5}">
                      <a16:colId xmlns:a16="http://schemas.microsoft.com/office/drawing/2014/main" val="2406926072"/>
                    </a:ext>
                  </a:extLst>
                </a:gridCol>
                <a:gridCol w="722001">
                  <a:extLst>
                    <a:ext uri="{9D8B030D-6E8A-4147-A177-3AD203B41FA5}">
                      <a16:colId xmlns:a16="http://schemas.microsoft.com/office/drawing/2014/main" val="718999815"/>
                    </a:ext>
                  </a:extLst>
                </a:gridCol>
                <a:gridCol w="722001">
                  <a:extLst>
                    <a:ext uri="{9D8B030D-6E8A-4147-A177-3AD203B41FA5}">
                      <a16:colId xmlns:a16="http://schemas.microsoft.com/office/drawing/2014/main" val="311714399"/>
                    </a:ext>
                  </a:extLst>
                </a:gridCol>
                <a:gridCol w="722001">
                  <a:extLst>
                    <a:ext uri="{9D8B030D-6E8A-4147-A177-3AD203B41FA5}">
                      <a16:colId xmlns:a16="http://schemas.microsoft.com/office/drawing/2014/main" val="954741492"/>
                    </a:ext>
                  </a:extLst>
                </a:gridCol>
              </a:tblGrid>
              <a:tr h="719999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327233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209294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521029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998905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4192217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7247306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277970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019654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633462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26231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EAD5765D-8A21-474C-835A-2A04A533AA2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840"/>
            <a:ext cx="12192000" cy="685632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BF4D80-E819-5E41-B246-897E352C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595A6-AC19-104D-896B-17FD88FC82FB}" type="datetime4">
              <a:rPr lang="en-GB" smtClean="0"/>
              <a:t>27 November 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063E8E-0CFA-D84B-AB3C-9E3FB204D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Confidentiality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0F7F45-56C0-DF44-8868-0AF9DC409A6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7146" y="6321013"/>
            <a:ext cx="1563090" cy="2967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1C21B7-5665-A84A-9187-8F7974FFD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C59F01AF-558B-9E4A-B789-4523CEE1E0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656" y="5277609"/>
            <a:ext cx="5580001" cy="71999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err="1"/>
              <a:t>Vorname</a:t>
            </a:r>
            <a:r>
              <a:rPr lang="en-US" dirty="0"/>
              <a:t> </a:t>
            </a:r>
            <a:r>
              <a:rPr lang="en-US" dirty="0" err="1"/>
              <a:t>Nachname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9550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-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EFD87102-1B04-8E48-9B6F-BF2D92CF2C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2"/>
            <a:ext cx="12192000" cy="685800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E67885F-BCEC-1749-A260-D2F897D26B0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18504083"/>
              </p:ext>
            </p:extLst>
          </p:nvPr>
        </p:nvGraphicFramePr>
        <p:xfrm>
          <a:off x="-381966" y="-162048"/>
          <a:ext cx="12996018" cy="7199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001">
                  <a:extLst>
                    <a:ext uri="{9D8B030D-6E8A-4147-A177-3AD203B41FA5}">
                      <a16:colId xmlns:a16="http://schemas.microsoft.com/office/drawing/2014/main" val="3446020227"/>
                    </a:ext>
                  </a:extLst>
                </a:gridCol>
                <a:gridCol w="722001">
                  <a:extLst>
                    <a:ext uri="{9D8B030D-6E8A-4147-A177-3AD203B41FA5}">
                      <a16:colId xmlns:a16="http://schemas.microsoft.com/office/drawing/2014/main" val="1444038365"/>
                    </a:ext>
                  </a:extLst>
                </a:gridCol>
                <a:gridCol w="722001">
                  <a:extLst>
                    <a:ext uri="{9D8B030D-6E8A-4147-A177-3AD203B41FA5}">
                      <a16:colId xmlns:a16="http://schemas.microsoft.com/office/drawing/2014/main" val="1238181253"/>
                    </a:ext>
                  </a:extLst>
                </a:gridCol>
                <a:gridCol w="722001">
                  <a:extLst>
                    <a:ext uri="{9D8B030D-6E8A-4147-A177-3AD203B41FA5}">
                      <a16:colId xmlns:a16="http://schemas.microsoft.com/office/drawing/2014/main" val="2297292423"/>
                    </a:ext>
                  </a:extLst>
                </a:gridCol>
                <a:gridCol w="722001">
                  <a:extLst>
                    <a:ext uri="{9D8B030D-6E8A-4147-A177-3AD203B41FA5}">
                      <a16:colId xmlns:a16="http://schemas.microsoft.com/office/drawing/2014/main" val="3195920830"/>
                    </a:ext>
                  </a:extLst>
                </a:gridCol>
                <a:gridCol w="722001">
                  <a:extLst>
                    <a:ext uri="{9D8B030D-6E8A-4147-A177-3AD203B41FA5}">
                      <a16:colId xmlns:a16="http://schemas.microsoft.com/office/drawing/2014/main" val="762918820"/>
                    </a:ext>
                  </a:extLst>
                </a:gridCol>
                <a:gridCol w="722001">
                  <a:extLst>
                    <a:ext uri="{9D8B030D-6E8A-4147-A177-3AD203B41FA5}">
                      <a16:colId xmlns:a16="http://schemas.microsoft.com/office/drawing/2014/main" val="3658407778"/>
                    </a:ext>
                  </a:extLst>
                </a:gridCol>
                <a:gridCol w="722001">
                  <a:extLst>
                    <a:ext uri="{9D8B030D-6E8A-4147-A177-3AD203B41FA5}">
                      <a16:colId xmlns:a16="http://schemas.microsoft.com/office/drawing/2014/main" val="422089238"/>
                    </a:ext>
                  </a:extLst>
                </a:gridCol>
                <a:gridCol w="722001">
                  <a:extLst>
                    <a:ext uri="{9D8B030D-6E8A-4147-A177-3AD203B41FA5}">
                      <a16:colId xmlns:a16="http://schemas.microsoft.com/office/drawing/2014/main" val="2214612928"/>
                    </a:ext>
                  </a:extLst>
                </a:gridCol>
                <a:gridCol w="722001">
                  <a:extLst>
                    <a:ext uri="{9D8B030D-6E8A-4147-A177-3AD203B41FA5}">
                      <a16:colId xmlns:a16="http://schemas.microsoft.com/office/drawing/2014/main" val="1500141142"/>
                    </a:ext>
                  </a:extLst>
                </a:gridCol>
                <a:gridCol w="722001">
                  <a:extLst>
                    <a:ext uri="{9D8B030D-6E8A-4147-A177-3AD203B41FA5}">
                      <a16:colId xmlns:a16="http://schemas.microsoft.com/office/drawing/2014/main" val="761502769"/>
                    </a:ext>
                  </a:extLst>
                </a:gridCol>
                <a:gridCol w="722001">
                  <a:extLst>
                    <a:ext uri="{9D8B030D-6E8A-4147-A177-3AD203B41FA5}">
                      <a16:colId xmlns:a16="http://schemas.microsoft.com/office/drawing/2014/main" val="1330765595"/>
                    </a:ext>
                  </a:extLst>
                </a:gridCol>
                <a:gridCol w="722001">
                  <a:extLst>
                    <a:ext uri="{9D8B030D-6E8A-4147-A177-3AD203B41FA5}">
                      <a16:colId xmlns:a16="http://schemas.microsoft.com/office/drawing/2014/main" val="2477405726"/>
                    </a:ext>
                  </a:extLst>
                </a:gridCol>
                <a:gridCol w="722001">
                  <a:extLst>
                    <a:ext uri="{9D8B030D-6E8A-4147-A177-3AD203B41FA5}">
                      <a16:colId xmlns:a16="http://schemas.microsoft.com/office/drawing/2014/main" val="2441464480"/>
                    </a:ext>
                  </a:extLst>
                </a:gridCol>
                <a:gridCol w="722001">
                  <a:extLst>
                    <a:ext uri="{9D8B030D-6E8A-4147-A177-3AD203B41FA5}">
                      <a16:colId xmlns:a16="http://schemas.microsoft.com/office/drawing/2014/main" val="2406926072"/>
                    </a:ext>
                  </a:extLst>
                </a:gridCol>
                <a:gridCol w="722001">
                  <a:extLst>
                    <a:ext uri="{9D8B030D-6E8A-4147-A177-3AD203B41FA5}">
                      <a16:colId xmlns:a16="http://schemas.microsoft.com/office/drawing/2014/main" val="718999815"/>
                    </a:ext>
                  </a:extLst>
                </a:gridCol>
                <a:gridCol w="722001">
                  <a:extLst>
                    <a:ext uri="{9D8B030D-6E8A-4147-A177-3AD203B41FA5}">
                      <a16:colId xmlns:a16="http://schemas.microsoft.com/office/drawing/2014/main" val="311714399"/>
                    </a:ext>
                  </a:extLst>
                </a:gridCol>
                <a:gridCol w="722001">
                  <a:extLst>
                    <a:ext uri="{9D8B030D-6E8A-4147-A177-3AD203B41FA5}">
                      <a16:colId xmlns:a16="http://schemas.microsoft.com/office/drawing/2014/main" val="954741492"/>
                    </a:ext>
                  </a:extLst>
                </a:gridCol>
              </a:tblGrid>
              <a:tr h="719999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327233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209294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521029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998905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4192217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7247306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277970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019654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633462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26231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EAD5765D-8A21-474C-835A-2A04A533AA2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840"/>
            <a:ext cx="12192000" cy="685632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BF4D80-E819-5E41-B246-897E352C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595A6-AC19-104D-896B-17FD88FC82FB}" type="datetime4">
              <a:rPr lang="en-GB" smtClean="0"/>
              <a:t>27 November 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063E8E-0CFA-D84B-AB3C-9E3FB204D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Confidentiality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0F7F45-56C0-DF44-8868-0AF9DC409A6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7146" y="6321013"/>
            <a:ext cx="1563090" cy="2967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1C21B7-5665-A84A-9187-8F7974FFD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C59F01AF-558B-9E4A-B789-4523CEE1E0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656" y="5277609"/>
            <a:ext cx="5580001" cy="71999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err="1"/>
              <a:t>Vorname</a:t>
            </a:r>
            <a:r>
              <a:rPr lang="en-US" dirty="0"/>
              <a:t> </a:t>
            </a:r>
            <a:r>
              <a:rPr lang="en-US" dirty="0" err="1"/>
              <a:t>Nachname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7348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CB20BC8-5CE3-7045-A2F8-86C994676F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2"/>
            <a:ext cx="12192000" cy="685800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E67885F-BCEC-1749-A260-D2F897D26B0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508192375"/>
              </p:ext>
            </p:extLst>
          </p:nvPr>
        </p:nvGraphicFramePr>
        <p:xfrm>
          <a:off x="-381966" y="-162048"/>
          <a:ext cx="12959982" cy="7199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999">
                  <a:extLst>
                    <a:ext uri="{9D8B030D-6E8A-4147-A177-3AD203B41FA5}">
                      <a16:colId xmlns:a16="http://schemas.microsoft.com/office/drawing/2014/main" val="3446020227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1444038365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1238181253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297292423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3195920830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762918820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3658407778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422089238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214612928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1500141142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761502769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1330765595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477405726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441464480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406926072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718999815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311714399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954741492"/>
                    </a:ext>
                  </a:extLst>
                </a:gridCol>
              </a:tblGrid>
              <a:tr h="719999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327233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209294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521029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1725039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4532283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386308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3408355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1074334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367470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300143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21586D74-E967-3647-B402-1D03D78A99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840"/>
            <a:ext cx="12192000" cy="685632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BF4D80-E819-5E41-B246-897E352C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8AAF7-C38B-E146-861D-48B1E2B68172}" type="datetime4">
              <a:rPr lang="en-GB" smtClean="0"/>
              <a:t>27 November 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063E8E-0CFA-D84B-AB3C-9E3FB204D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Confidentiality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0F7F45-56C0-DF44-8868-0AF9DC409A6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7146" y="6321013"/>
            <a:ext cx="1563090" cy="2967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1C21B7-5665-A84A-9187-8F7974FFD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C59F01AF-558B-9E4A-B789-4523CEE1E0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656" y="5277609"/>
            <a:ext cx="5580001" cy="71999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err="1"/>
              <a:t>Vorname</a:t>
            </a:r>
            <a:r>
              <a:rPr lang="en-US" dirty="0"/>
              <a:t> </a:t>
            </a:r>
            <a:r>
              <a:rPr lang="en-US" dirty="0" err="1"/>
              <a:t>Nachname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3804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-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CB20BC8-5CE3-7045-A2F8-86C994676F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2"/>
            <a:ext cx="12192000" cy="685800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E67885F-BCEC-1749-A260-D2F897D26B0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63018484"/>
              </p:ext>
            </p:extLst>
          </p:nvPr>
        </p:nvGraphicFramePr>
        <p:xfrm>
          <a:off x="-381966" y="-162048"/>
          <a:ext cx="12959982" cy="7199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999">
                  <a:extLst>
                    <a:ext uri="{9D8B030D-6E8A-4147-A177-3AD203B41FA5}">
                      <a16:colId xmlns:a16="http://schemas.microsoft.com/office/drawing/2014/main" val="3446020227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1444038365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1238181253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297292423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3195920830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762918820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3658407778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422089238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214612928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1500141142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761502769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1330765595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477405726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441464480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406926072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718999815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311714399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954741492"/>
                    </a:ext>
                  </a:extLst>
                </a:gridCol>
              </a:tblGrid>
              <a:tr h="719999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327233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209294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521029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1725039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4532283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386308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3408355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1074334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367470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300143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21586D74-E967-3647-B402-1D03D78A99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840"/>
            <a:ext cx="12192000" cy="685632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BF4D80-E819-5E41-B246-897E352C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B95F4-2955-0D46-BC01-4BC748032AC9}" type="datetime4">
              <a:rPr lang="en-GB" smtClean="0"/>
              <a:t>27 November 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063E8E-0CFA-D84B-AB3C-9E3FB204D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Confidentiality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0F7F45-56C0-DF44-8868-0AF9DC409A6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7146" y="6321013"/>
            <a:ext cx="1563090" cy="2967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1C21B7-5665-A84A-9187-8F7974FFD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C59F01AF-558B-9E4A-B789-4523CEE1E0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656" y="5277609"/>
            <a:ext cx="5580001" cy="71999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err="1"/>
              <a:t>Vorname</a:t>
            </a:r>
            <a:r>
              <a:rPr lang="en-US" dirty="0"/>
              <a:t> </a:t>
            </a:r>
            <a:r>
              <a:rPr lang="en-US" dirty="0" err="1"/>
              <a:t>Nachname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7764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4.emf"/><Relationship Id="rId2" Type="http://schemas.openxmlformats.org/officeDocument/2006/relationships/slideLayout" Target="../slideLayouts/slideLayout17.xml"/><Relationship Id="rId16" Type="http://schemas.openxmlformats.org/officeDocument/2006/relationships/image" Target="../media/image20.emf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image" Target="../media/image23.emf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image" Target="../media/image27.emf"/><Relationship Id="rId5" Type="http://schemas.openxmlformats.org/officeDocument/2006/relationships/slideLayout" Target="../slideLayouts/slideLayout34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36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9E52A-E5F5-4433-875C-C3B6038275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3" y="6263413"/>
            <a:ext cx="2520000" cy="3600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>
                <a:solidFill>
                  <a:schemeClr val="accent5"/>
                </a:solidFill>
              </a:defRPr>
            </a:lvl1pPr>
          </a:lstStyle>
          <a:p>
            <a:fld id="{38E24AB1-A488-F748-A666-A3C5A4425E34}" type="datetime4">
              <a:rPr lang="en-GB" smtClean="0"/>
              <a:t>27 November 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BA63B-D7AD-4954-83D4-6907AA2CB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68000" y="6263413"/>
            <a:ext cx="4114799" cy="3600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1">
                <a:solidFill>
                  <a:schemeClr val="accent5"/>
                </a:solidFill>
              </a:defRPr>
            </a:lvl1pPr>
          </a:lstStyle>
          <a:p>
            <a:r>
              <a:rPr lang="en-GB"/>
              <a:t>Confidentiality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0BAE99-19FC-413E-AC91-A9A3CF4EB6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6290" y="6396320"/>
            <a:ext cx="360000" cy="3600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E7EA47-C16F-484F-9C0D-C4523DDA169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40547-F2EC-4EE8-92F8-C4C764371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380" y="5260321"/>
            <a:ext cx="5580001" cy="7199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489456-DAA7-49D7-9F0A-0E9D6F831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80" y="2772009"/>
            <a:ext cx="5580001" cy="2339999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de-DE"/>
              <a:t>Titelmasterformat durch Klicken bearbeiten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0678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</p:sldLayoutIdLst>
  <p:hf sldNum="0" hdr="0"/>
  <p:txStyles>
    <p:titleStyle>
      <a:lvl1pPr algn="l" defTabSz="914053" rtl="0" eaLnBrk="1" latinLnBrk="0" hangingPunct="1">
        <a:lnSpc>
          <a:spcPct val="90000"/>
        </a:lnSpc>
        <a:spcBef>
          <a:spcPct val="0"/>
        </a:spcBef>
        <a:buNone/>
        <a:defRPr sz="5498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05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457026" indent="0" algn="l" defTabSz="9140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914053" indent="0" algn="l" defTabSz="9140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074" indent="0" algn="l" defTabSz="9140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101" indent="0" algn="l" defTabSz="9140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3636" indent="-228516" algn="l" defTabSz="9140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663" indent="-228516" algn="l" defTabSz="9140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690" indent="-228516" algn="l" defTabSz="9140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714" indent="-228516" algn="l" defTabSz="9140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26" algn="l" defTabSz="9140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53" algn="l" defTabSz="9140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74" algn="l" defTabSz="9140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01" algn="l" defTabSz="9140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23" algn="l" defTabSz="9140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150" algn="l" defTabSz="9140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76" algn="l" defTabSz="9140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201" algn="l" defTabSz="9140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FD99C9-5EBF-2C4B-9E42-4418E97400FB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840"/>
            <a:ext cx="12192000" cy="68563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74511-5108-424A-AB71-4423444EA70D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3938"/>
          <a:stretch/>
        </p:blipFill>
        <p:spPr>
          <a:xfrm>
            <a:off x="2" y="5756747"/>
            <a:ext cx="12192000" cy="110125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9E52A-E5F5-4433-875C-C3B6038275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64400" y="6396320"/>
            <a:ext cx="1619999" cy="3600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>
                <a:solidFill>
                  <a:schemeClr val="accent5"/>
                </a:solidFill>
              </a:defRPr>
            </a:lvl1pPr>
          </a:lstStyle>
          <a:p>
            <a:fld id="{65ECF7BF-5EF8-6945-8072-0006B1481F3D}" type="datetime4">
              <a:rPr lang="en-GB" smtClean="0"/>
              <a:t>27 November 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BA63B-D7AD-4954-83D4-6907AA2CB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68000" y="6396320"/>
            <a:ext cx="4114799" cy="3600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1">
                <a:solidFill>
                  <a:schemeClr val="accent5"/>
                </a:solidFill>
              </a:defRPr>
            </a:lvl1pPr>
          </a:lstStyle>
          <a:p>
            <a:r>
              <a:rPr lang="en-GB"/>
              <a:t>Confidentiality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0BAE99-19FC-413E-AC91-A9A3CF4EB6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6003" y="6396320"/>
            <a:ext cx="360000" cy="3600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accent5"/>
                </a:solidFill>
              </a:defRPr>
            </a:lvl1pPr>
          </a:lstStyle>
          <a:p>
            <a:fld id="{12E7EA47-C16F-484F-9C0D-C4523DDA169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40547-F2EC-4EE8-92F8-C4C764371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4400" y="1584009"/>
            <a:ext cx="6300000" cy="46079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489456-DAA7-49D7-9F0A-0E9D6F831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4402" y="580688"/>
            <a:ext cx="10031888" cy="432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F234B8-D7AC-0C49-ABEA-59181A72398F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8279" y="6503587"/>
            <a:ext cx="946875" cy="17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137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9" r:id="rId2"/>
    <p:sldLayoutId id="2147483690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706" r:id="rId9"/>
    <p:sldLayoutId id="2147483704" r:id="rId10"/>
    <p:sldLayoutId id="2147483708" r:id="rId11"/>
    <p:sldLayoutId id="2147483733" r:id="rId12"/>
    <p:sldLayoutId id="2147483734" r:id="rId13"/>
    <p:sldLayoutId id="2147483735" r:id="rId14"/>
  </p:sldLayoutIdLst>
  <p:hf sldNum="0" hdr="0"/>
  <p:txStyles>
    <p:titleStyle>
      <a:lvl1pPr algn="l" defTabSz="914053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0" indent="0" algn="l" defTabSz="91405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accent5"/>
          </a:solidFill>
          <a:latin typeface="+mn-lt"/>
          <a:ea typeface="+mn-ea"/>
          <a:cs typeface="+mn-cs"/>
        </a:defRPr>
      </a:lvl1pPr>
      <a:lvl2pPr marL="0" indent="-234811" algn="l" defTabSz="914053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0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485812" indent="-233909" algn="l" defTabSz="914053" rtl="0" eaLnBrk="1" latinLnBrk="0" hangingPunct="1">
        <a:lnSpc>
          <a:spcPct val="90000"/>
        </a:lnSpc>
        <a:spcBef>
          <a:spcPts val="500"/>
        </a:spcBef>
        <a:buFont typeface="Arial"/>
        <a:buChar char="▫"/>
        <a:defRPr sz="2000" kern="1200">
          <a:solidFill>
            <a:schemeClr val="accent5"/>
          </a:solidFill>
          <a:latin typeface="+mn-lt"/>
          <a:ea typeface="+mn-ea"/>
          <a:cs typeface="+mn-cs"/>
        </a:defRPr>
      </a:lvl3pPr>
      <a:lvl4pPr marL="719723" indent="-233909" algn="l" defTabSz="914053" rtl="0" eaLnBrk="1" latinLnBrk="0" hangingPunct="1">
        <a:lnSpc>
          <a:spcPct val="90000"/>
        </a:lnSpc>
        <a:spcBef>
          <a:spcPts val="500"/>
        </a:spcBef>
        <a:buFont typeface="Arial"/>
        <a:buChar char="▫"/>
        <a:defRPr sz="2000" kern="1200">
          <a:solidFill>
            <a:schemeClr val="accent5"/>
          </a:solidFill>
          <a:latin typeface="+mn-lt"/>
          <a:ea typeface="+mn-ea"/>
          <a:cs typeface="+mn-cs"/>
        </a:defRPr>
      </a:lvl4pPr>
      <a:lvl5pPr marL="953637" indent="-233909" algn="l" defTabSz="914053" rtl="0" eaLnBrk="1" latinLnBrk="0" hangingPunct="1">
        <a:lnSpc>
          <a:spcPct val="90000"/>
        </a:lnSpc>
        <a:spcBef>
          <a:spcPts val="500"/>
        </a:spcBef>
        <a:buFont typeface="Arial"/>
        <a:buChar char="▫"/>
        <a:defRPr sz="2000" kern="1200">
          <a:solidFill>
            <a:schemeClr val="accent5"/>
          </a:solidFill>
          <a:latin typeface="+mn-lt"/>
          <a:ea typeface="+mn-ea"/>
          <a:cs typeface="+mn-cs"/>
        </a:defRPr>
      </a:lvl5pPr>
      <a:lvl6pPr marL="2513636" indent="-228516" algn="l" defTabSz="9140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663" indent="-228516" algn="l" defTabSz="9140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690" indent="-228516" algn="l" defTabSz="9140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714" indent="-228516" algn="l" defTabSz="9140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26" algn="l" defTabSz="9140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53" algn="l" defTabSz="9140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74" algn="l" defTabSz="9140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01" algn="l" defTabSz="9140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23" algn="l" defTabSz="9140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150" algn="l" defTabSz="9140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76" algn="l" defTabSz="9140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201" algn="l" defTabSz="9140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0776A9A-2923-F94F-92ED-FBD82848B3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583312"/>
              </p:ext>
            </p:extLst>
          </p:nvPr>
        </p:nvGraphicFramePr>
        <p:xfrm>
          <a:off x="-381966" y="-162050"/>
          <a:ext cx="12959982" cy="7199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999">
                  <a:extLst>
                    <a:ext uri="{9D8B030D-6E8A-4147-A177-3AD203B41FA5}">
                      <a16:colId xmlns:a16="http://schemas.microsoft.com/office/drawing/2014/main" val="3446020227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1444038365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1238181253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297292423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3195920830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762918820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3658407778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422089238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214612928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1500141142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761502769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1330765595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477405726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441464480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2406926072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718999815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311714399"/>
                    </a:ext>
                  </a:extLst>
                </a:gridCol>
                <a:gridCol w="719999">
                  <a:extLst>
                    <a:ext uri="{9D8B030D-6E8A-4147-A177-3AD203B41FA5}">
                      <a16:colId xmlns:a16="http://schemas.microsoft.com/office/drawing/2014/main" val="954741492"/>
                    </a:ext>
                  </a:extLst>
                </a:gridCol>
              </a:tblGrid>
              <a:tr h="719999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327233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209294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521029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998905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4192217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7247306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277970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019654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633462"/>
                  </a:ext>
                </a:extLst>
              </a:tr>
              <a:tr h="719999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91441" marR="9144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29804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9976815"/>
                  </a:ext>
                </a:extLst>
              </a:tr>
            </a:tbl>
          </a:graphicData>
        </a:graphic>
      </p:graphicFrame>
      <p:sp>
        <p:nvSpPr>
          <p:cNvPr id="12" name="Freeform 11">
            <a:extLst>
              <a:ext uri="{FF2B5EF4-FFF2-40B4-BE49-F238E27FC236}">
                <a16:creationId xmlns:a16="http://schemas.microsoft.com/office/drawing/2014/main" id="{98F68F10-83B0-7A48-B881-2CA39EF8844A}"/>
              </a:ext>
            </a:extLst>
          </p:cNvPr>
          <p:cNvSpPr>
            <a:spLocks/>
          </p:cNvSpPr>
          <p:nvPr/>
        </p:nvSpPr>
        <p:spPr bwMode="auto">
          <a:xfrm>
            <a:off x="336553" y="550165"/>
            <a:ext cx="5759450" cy="3607176"/>
          </a:xfrm>
          <a:custGeom>
            <a:avLst/>
            <a:gdLst>
              <a:gd name="connsiteX0" fmla="*/ 0 w 5759450"/>
              <a:gd name="connsiteY0" fmla="*/ 0 h 3607176"/>
              <a:gd name="connsiteX1" fmla="*/ 5759450 w 5759450"/>
              <a:gd name="connsiteY1" fmla="*/ 0 h 3607176"/>
              <a:gd name="connsiteX2" fmla="*/ 5759450 w 5759450"/>
              <a:gd name="connsiteY2" fmla="*/ 3307139 h 3607176"/>
              <a:gd name="connsiteX3" fmla="*/ 5168900 w 5759450"/>
              <a:gd name="connsiteY3" fmla="*/ 3602414 h 3607176"/>
              <a:gd name="connsiteX4" fmla="*/ 0 w 5759450"/>
              <a:gd name="connsiteY4" fmla="*/ 3607176 h 3607176"/>
              <a:gd name="connsiteX5" fmla="*/ 0 w 5759450"/>
              <a:gd name="connsiteY5" fmla="*/ 0 h 3607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59450" h="3607176">
                <a:moveTo>
                  <a:pt x="0" y="0"/>
                </a:moveTo>
                <a:lnTo>
                  <a:pt x="5759450" y="0"/>
                </a:lnTo>
                <a:lnTo>
                  <a:pt x="5759450" y="3307139"/>
                </a:lnTo>
                <a:lnTo>
                  <a:pt x="5168900" y="3602414"/>
                </a:lnTo>
                <a:lnTo>
                  <a:pt x="0" y="36071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8" tIns="45709" rIns="91418" bIns="45709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sz="111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9E52A-E5F5-4433-875C-C3B6038275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64400" y="6396320"/>
            <a:ext cx="1619999" cy="3600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>
                <a:solidFill>
                  <a:schemeClr val="bg1"/>
                </a:solidFill>
              </a:defRPr>
            </a:lvl1pPr>
          </a:lstStyle>
          <a:p>
            <a:fld id="{245B3D97-54DB-ED4F-9B38-CC46F534603E}" type="datetime4">
              <a:rPr lang="en-GB" smtClean="0"/>
              <a:t>27 November 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BA63B-D7AD-4954-83D4-6907AA2CB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68000" y="6396320"/>
            <a:ext cx="4114799" cy="3600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Confidentiality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0BAE99-19FC-413E-AC91-A9A3CF4EB6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6003" y="6396320"/>
            <a:ext cx="360000" cy="3600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</a:defRPr>
            </a:lvl1pPr>
          </a:lstStyle>
          <a:p>
            <a:fld id="{12E7EA47-C16F-484F-9C0D-C4523DDA169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40547-F2EC-4EE8-92F8-C4C764371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885" y="573354"/>
            <a:ext cx="5759116" cy="827999"/>
          </a:xfrm>
          <a:prstGeom prst="rect">
            <a:avLst/>
          </a:prstGeom>
        </p:spPr>
        <p:txBody>
          <a:bodyPr vert="horz" lIns="216000" tIns="216000" rIns="216000" bIns="216000" rtlCol="0">
            <a:noAutofit/>
          </a:bodyPr>
          <a:lstStyle/>
          <a:p>
            <a:pPr lvl="0"/>
            <a:r>
              <a:rPr lang="en-US" dirty="0"/>
              <a:t>00</a:t>
            </a:r>
            <a:endParaRPr lang="en-GB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489456-DAA7-49D7-9F0A-0E9D6F831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5" y="1424539"/>
            <a:ext cx="5759116" cy="2752826"/>
          </a:xfrm>
          <a:prstGeom prst="rect">
            <a:avLst/>
          </a:prstGeom>
        </p:spPr>
        <p:txBody>
          <a:bodyPr vert="horz" lIns="216000" tIns="0" rIns="216000" bIns="21600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B60977-A76B-B644-B21F-84A21566E187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7045" y="6503351"/>
            <a:ext cx="948119" cy="17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050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98" r:id="rId2"/>
    <p:sldLayoutId id="2147483699" r:id="rId3"/>
    <p:sldLayoutId id="2147483731" r:id="rId4"/>
    <p:sldLayoutId id="2147483678" r:id="rId5"/>
    <p:sldLayoutId id="2147483700" r:id="rId6"/>
    <p:sldLayoutId id="2147483701" r:id="rId7"/>
    <p:sldLayoutId id="2147483712" r:id="rId8"/>
    <p:sldLayoutId id="2147483713" r:id="rId9"/>
  </p:sldLayoutIdLst>
  <p:hf sldNum="0" hdr="0"/>
  <p:txStyles>
    <p:titleStyle>
      <a:lvl1pPr algn="l" defTabSz="914053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0" indent="0" algn="l" defTabSz="91405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4000" kern="1200">
          <a:solidFill>
            <a:schemeClr val="accent5"/>
          </a:solidFill>
          <a:latin typeface="+mn-lt"/>
          <a:ea typeface="+mn-ea"/>
          <a:cs typeface="+mn-cs"/>
        </a:defRPr>
      </a:lvl1pPr>
      <a:lvl2pPr marL="0" indent="-234811" algn="l" defTabSz="914053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40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485812" indent="-233909" algn="l" defTabSz="914053" rtl="0" eaLnBrk="1" latinLnBrk="0" hangingPunct="1">
        <a:lnSpc>
          <a:spcPct val="90000"/>
        </a:lnSpc>
        <a:spcBef>
          <a:spcPts val="500"/>
        </a:spcBef>
        <a:buFont typeface="Arial"/>
        <a:buChar char="▫"/>
        <a:defRPr sz="4000" kern="1200">
          <a:solidFill>
            <a:schemeClr val="accent5"/>
          </a:solidFill>
          <a:latin typeface="+mn-lt"/>
          <a:ea typeface="+mn-ea"/>
          <a:cs typeface="+mn-cs"/>
        </a:defRPr>
      </a:lvl3pPr>
      <a:lvl4pPr marL="719723" indent="-233909" algn="l" defTabSz="914053" rtl="0" eaLnBrk="1" latinLnBrk="0" hangingPunct="1">
        <a:lnSpc>
          <a:spcPct val="90000"/>
        </a:lnSpc>
        <a:spcBef>
          <a:spcPts val="500"/>
        </a:spcBef>
        <a:buFont typeface="Arial"/>
        <a:buChar char="▫"/>
        <a:defRPr sz="4000" kern="1200">
          <a:solidFill>
            <a:schemeClr val="accent5"/>
          </a:solidFill>
          <a:latin typeface="+mn-lt"/>
          <a:ea typeface="+mn-ea"/>
          <a:cs typeface="+mn-cs"/>
        </a:defRPr>
      </a:lvl4pPr>
      <a:lvl5pPr marL="953637" indent="-233909" algn="l" defTabSz="914053" rtl="0" eaLnBrk="1" latinLnBrk="0" hangingPunct="1">
        <a:lnSpc>
          <a:spcPct val="90000"/>
        </a:lnSpc>
        <a:spcBef>
          <a:spcPts val="500"/>
        </a:spcBef>
        <a:buFont typeface="Arial"/>
        <a:buChar char="▫"/>
        <a:defRPr sz="4000" kern="1200">
          <a:solidFill>
            <a:schemeClr val="accent5"/>
          </a:solidFill>
          <a:latin typeface="+mn-lt"/>
          <a:ea typeface="+mn-ea"/>
          <a:cs typeface="+mn-cs"/>
        </a:defRPr>
      </a:lvl5pPr>
      <a:lvl6pPr marL="2513636" indent="-228516" algn="l" defTabSz="9140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663" indent="-228516" algn="l" defTabSz="9140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690" indent="-228516" algn="l" defTabSz="9140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714" indent="-228516" algn="l" defTabSz="9140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26" algn="l" defTabSz="9140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53" algn="l" defTabSz="9140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74" algn="l" defTabSz="9140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01" algn="l" defTabSz="9140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23" algn="l" defTabSz="9140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150" algn="l" defTabSz="9140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76" algn="l" defTabSz="9140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201" algn="l" defTabSz="9140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9E52A-E5F5-4433-875C-C3B6038275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64400" y="6396320"/>
            <a:ext cx="1619999" cy="3600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>
                <a:solidFill>
                  <a:schemeClr val="accent5"/>
                </a:solidFill>
              </a:defRPr>
            </a:lvl1pPr>
          </a:lstStyle>
          <a:p>
            <a:fld id="{3BF47362-A433-0D46-B92C-5E74C493EDFD}" type="datetime4">
              <a:rPr lang="en-GB" smtClean="0"/>
              <a:t>27 November 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BA63B-D7AD-4954-83D4-6907AA2CB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68000" y="6396320"/>
            <a:ext cx="4114799" cy="3600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1">
                <a:solidFill>
                  <a:schemeClr val="accent5"/>
                </a:solidFill>
              </a:defRPr>
            </a:lvl1pPr>
          </a:lstStyle>
          <a:p>
            <a:r>
              <a:rPr lang="en-GB"/>
              <a:t>Confidentiality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0BAE99-19FC-413E-AC91-A9A3CF4EB6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6003" y="6396320"/>
            <a:ext cx="360000" cy="3600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accent5"/>
                </a:solidFill>
              </a:defRPr>
            </a:lvl1pPr>
          </a:lstStyle>
          <a:p>
            <a:fld id="{12E7EA47-C16F-484F-9C0D-C4523DDA169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40547-F2EC-4EE8-92F8-C4C764371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9999" y="3669264"/>
            <a:ext cx="6832800" cy="23399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489456-DAA7-49D7-9F0A-0E9D6F831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99" y="848752"/>
            <a:ext cx="6832800" cy="2339999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8393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702" r:id="rId2"/>
  </p:sldLayoutIdLst>
  <p:hf sldNum="0" hdr="0"/>
  <p:txStyles>
    <p:titleStyle>
      <a:lvl1pPr algn="l" defTabSz="914053" rtl="0" eaLnBrk="1" latinLnBrk="0" hangingPunct="1">
        <a:lnSpc>
          <a:spcPct val="90000"/>
        </a:lnSpc>
        <a:spcBef>
          <a:spcPct val="0"/>
        </a:spcBef>
        <a:buNone/>
        <a:defRPr sz="5498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05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accent5"/>
          </a:solidFill>
          <a:latin typeface="+mn-lt"/>
          <a:ea typeface="+mn-ea"/>
          <a:cs typeface="+mn-cs"/>
        </a:defRPr>
      </a:lvl1pPr>
      <a:lvl2pPr marL="0" indent="0" algn="l" defTabSz="9140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accent5"/>
          </a:solidFill>
          <a:latin typeface="+mn-lt"/>
          <a:ea typeface="+mn-ea"/>
          <a:cs typeface="+mn-cs"/>
        </a:defRPr>
      </a:lvl2pPr>
      <a:lvl3pPr marL="0" indent="0" algn="l" defTabSz="9140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accent5"/>
          </a:solidFill>
          <a:latin typeface="+mn-lt"/>
          <a:ea typeface="+mn-ea"/>
          <a:cs typeface="+mn-cs"/>
        </a:defRPr>
      </a:lvl3pPr>
      <a:lvl4pPr marL="0" indent="0" algn="l" defTabSz="9140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accent5"/>
          </a:solidFill>
          <a:latin typeface="+mn-lt"/>
          <a:ea typeface="+mn-ea"/>
          <a:cs typeface="+mn-cs"/>
        </a:defRPr>
      </a:lvl4pPr>
      <a:lvl5pPr marL="0" indent="0" algn="l" defTabSz="9140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accent5"/>
          </a:solidFill>
          <a:latin typeface="+mn-lt"/>
          <a:ea typeface="+mn-ea"/>
          <a:cs typeface="+mn-cs"/>
        </a:defRPr>
      </a:lvl5pPr>
      <a:lvl6pPr marL="2513636" indent="-228516" algn="l" defTabSz="9140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663" indent="-228516" algn="l" defTabSz="9140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690" indent="-228516" algn="l" defTabSz="9140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714" indent="-228516" algn="l" defTabSz="9140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26" algn="l" defTabSz="9140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53" algn="l" defTabSz="9140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74" algn="l" defTabSz="9140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01" algn="l" defTabSz="9140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23" algn="l" defTabSz="9140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150" algn="l" defTabSz="9140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76" algn="l" defTabSz="9140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201" algn="l" defTabSz="9140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www.youtube.com/shorts/n8WxkqMRgS4" TargetMode="Externa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onty_Hall_problem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en.wikipedia.org/wiki/Boy_or_girl_paradox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2.jpeg"/><Relationship Id="rId7" Type="http://schemas.microsoft.com/office/2007/relationships/hdphoto" Target="../media/hdphoto1.wdp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5.png"/><Relationship Id="rId11" Type="http://schemas.openxmlformats.org/officeDocument/2006/relationships/image" Target="../media/image47.jpeg"/><Relationship Id="rId5" Type="http://schemas.openxmlformats.org/officeDocument/2006/relationships/image" Target="../media/image44.png"/><Relationship Id="rId10" Type="http://schemas.openxmlformats.org/officeDocument/2006/relationships/image" Target="../media/image46.jpeg"/><Relationship Id="rId4" Type="http://schemas.openxmlformats.org/officeDocument/2006/relationships/image" Target="../media/image43.jpeg"/><Relationship Id="rId9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ridge_and_torch_problem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82.png"/><Relationship Id="rId4" Type="http://schemas.openxmlformats.org/officeDocument/2006/relationships/hyperlink" Target="https://en.wikipedia.org/wiki/Birthday_problem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87.png"/><Relationship Id="rId4" Type="http://schemas.openxmlformats.org/officeDocument/2006/relationships/hyperlink" Target="https://en.wikipedia.org/wiki/Mutilated_chessboard_problem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hyperlink" Target="https://en.wikipedia.org/wiki/Wason_selection_task" TargetMode="Externa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1.png"/><Relationship Id="rId5" Type="http://schemas.openxmlformats.org/officeDocument/2006/relationships/image" Target="../media/image43.jpeg"/><Relationship Id="rId4" Type="http://schemas.openxmlformats.org/officeDocument/2006/relationships/image" Target="../media/image50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9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774A4-F294-6A44-78AF-E2868EF5691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54699" y="6378834"/>
            <a:ext cx="51416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0AF0F1-83F4-0746-A551-EEC1F1FEC0BD}" type="slidenum">
              <a:rPr lang="en-US" smtClean="0"/>
              <a:pPr/>
              <a:t>1</a:t>
            </a:fld>
            <a:endParaRPr lang="en-GB" noProof="0"/>
          </a:p>
        </p:txBody>
      </p:sp>
      <p:pic>
        <p:nvPicPr>
          <p:cNvPr id="6" name="Picture 2" descr="Rey builds her speeder in Star Wars: The Force Awakens.">
            <a:extLst>
              <a:ext uri="{FF2B5EF4-FFF2-40B4-BE49-F238E27FC236}">
                <a16:creationId xmlns:a16="http://schemas.microsoft.com/office/drawing/2014/main" id="{A5A89E19-D109-2F42-FCEC-E5FB839FA0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1" t="16181" r="78" b="7945"/>
          <a:stretch/>
        </p:blipFill>
        <p:spPr bwMode="auto">
          <a:xfrm flipH="1">
            <a:off x="-1" y="-11152"/>
            <a:ext cx="12192001" cy="695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1B4AF100-B64B-DB08-6674-438697A2CB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0003" y="6263413"/>
            <a:ext cx="2520000" cy="360001"/>
          </a:xfrm>
        </p:spPr>
        <p:txBody>
          <a:bodyPr/>
          <a:lstStyle/>
          <a:p>
            <a:r>
              <a:rPr lang="en-GB" dirty="0">
                <a:solidFill>
                  <a:schemeClr val="tx2">
                    <a:lumMod val="95000"/>
                    <a:lumOff val="5000"/>
                  </a:schemeClr>
                </a:solidFill>
              </a:rPr>
              <a:t>26 November 2024</a:t>
            </a:r>
          </a:p>
        </p:txBody>
      </p:sp>
      <p:sp>
        <p:nvSpPr>
          <p:cNvPr id="8" name="Ondertitel 4">
            <a:extLst>
              <a:ext uri="{FF2B5EF4-FFF2-40B4-BE49-F238E27FC236}">
                <a16:creationId xmlns:a16="http://schemas.microsoft.com/office/drawing/2014/main" id="{18BD6FCC-5610-1CE2-64EB-FF3CDF7CCB7B}"/>
              </a:ext>
            </a:extLst>
          </p:cNvPr>
          <p:cNvSpPr txBox="1">
            <a:spLocks/>
          </p:cNvSpPr>
          <p:nvPr/>
        </p:nvSpPr>
        <p:spPr>
          <a:xfrm>
            <a:off x="385542" y="5124757"/>
            <a:ext cx="8519233" cy="8274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05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026" indent="0" algn="l" defTabSz="9140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053" indent="0" algn="l" defTabSz="9140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074" indent="0" algn="l" defTabSz="9140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101" indent="0" algn="l" defTabSz="9140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3636" indent="-228516" algn="l" defTabSz="9140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663" indent="-228516" algn="l" defTabSz="9140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690" indent="-228516" algn="l" defTabSz="9140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14" indent="-228516" algn="l" defTabSz="91405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</a:rPr>
              <a:t>Dennis Bakhuis</a:t>
            </a:r>
          </a:p>
          <a:p>
            <a:r>
              <a:rPr lang="en-US" sz="16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BTO-DD-ANA</a:t>
            </a:r>
          </a:p>
        </p:txBody>
      </p:sp>
      <p:sp>
        <p:nvSpPr>
          <p:cNvPr id="10" name="Titel 3">
            <a:extLst>
              <a:ext uri="{FF2B5EF4-FFF2-40B4-BE49-F238E27FC236}">
                <a16:creationId xmlns:a16="http://schemas.microsoft.com/office/drawing/2014/main" id="{311DE9B2-0A55-B008-0C00-4800B9DD66A0}"/>
              </a:ext>
            </a:extLst>
          </p:cNvPr>
          <p:cNvSpPr txBox="1">
            <a:spLocks/>
          </p:cNvSpPr>
          <p:nvPr/>
        </p:nvSpPr>
        <p:spPr>
          <a:xfrm>
            <a:off x="398943" y="3892857"/>
            <a:ext cx="6347545" cy="82747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txBody>
          <a:bodyPr vert="horz" lIns="0" tIns="0" rIns="0" bIns="0" rtlCol="0" anchor="ctr" anchorCtr="0">
            <a:normAutofit/>
          </a:bodyPr>
          <a:lstStyle>
            <a:lvl1pPr algn="l" defTabSz="9140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98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 Advanced Analytics Scavenger hunt</a:t>
            </a:r>
          </a:p>
          <a:p>
            <a:r>
              <a:rPr lang="en-US" sz="24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 Offsite November 2024 / Koblenz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DD06E5-B5C8-1514-98C6-5E06292B4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8828" y="37278"/>
            <a:ext cx="2278566" cy="46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F477E6-0B42-BEF6-462D-ED276CF5DDD3}"/>
              </a:ext>
            </a:extLst>
          </p:cNvPr>
          <p:cNvSpPr txBox="1"/>
          <p:nvPr/>
        </p:nvSpPr>
        <p:spPr>
          <a:xfrm>
            <a:off x="7820721" y="6707198"/>
            <a:ext cx="432667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Image: Star Wars – Episode 7 – the force awakens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F5BDB734-7707-502F-1747-F6F076C92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0003" y="6566324"/>
            <a:ext cx="1622895" cy="360001"/>
          </a:xfrm>
        </p:spPr>
        <p:txBody>
          <a:bodyPr/>
          <a:lstStyle/>
          <a:p>
            <a:r>
              <a:rPr lang="en-GB" sz="1000" noProof="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C1 – Public information</a:t>
            </a:r>
            <a:endParaRPr lang="en-GB" b="1" noProof="0" dirty="0">
              <a:solidFill>
                <a:schemeClr val="tx2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351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F1A79-66CC-576C-46B6-25C7E94B6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E288C6-A376-EE21-355C-0485D4CD01A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54699" y="6378834"/>
            <a:ext cx="51416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0AF0F1-83F4-0746-A551-EEC1F1FEC0BD}" type="slidenum">
              <a:rPr lang="en-US" smtClean="0"/>
              <a:pPr/>
              <a:t>10</a:t>
            </a:fld>
            <a:endParaRPr lang="en-GB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1AD037-7E85-EE95-6E41-FF42A51E0CC4}"/>
              </a:ext>
            </a:extLst>
          </p:cNvPr>
          <p:cNvSpPr txBox="1"/>
          <p:nvPr/>
        </p:nvSpPr>
        <p:spPr>
          <a:xfrm>
            <a:off x="2335155" y="2878974"/>
            <a:ext cx="2122376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Debrief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DB5E06-23E7-B5E6-99BF-B489DDFDA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575" y="1656295"/>
            <a:ext cx="5823443" cy="331849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5704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CC3EC-A5D7-2C65-7652-DB664595B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4EC9C7-99F8-4C2A-B33E-8577849FE5E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54699" y="6378834"/>
            <a:ext cx="51416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0AF0F1-83F4-0746-A551-EEC1F1FEC0BD}" type="slidenum">
              <a:rPr lang="en-US" smtClean="0"/>
              <a:pPr/>
              <a:t>11</a:t>
            </a:fld>
            <a:endParaRPr lang="en-GB" noProof="0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6E50F377-FF35-6F21-D59E-750EB67A2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9945" y="6391499"/>
            <a:ext cx="1622895" cy="360001"/>
          </a:xfrm>
        </p:spPr>
        <p:txBody>
          <a:bodyPr/>
          <a:lstStyle/>
          <a:p>
            <a:r>
              <a:rPr lang="en-GB" sz="1000" noProof="0" dirty="0"/>
              <a:t>C2 – Internal information\</a:t>
            </a:r>
            <a:endParaRPr lang="en-GB" b="1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5EFBA8-8881-0C38-1A9F-6A3FB4ED0234}"/>
              </a:ext>
            </a:extLst>
          </p:cNvPr>
          <p:cNvSpPr txBox="1"/>
          <p:nvPr/>
        </p:nvSpPr>
        <p:spPr>
          <a:xfrm>
            <a:off x="1407238" y="341403"/>
            <a:ext cx="490353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How did it go?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851C76-AC08-76AD-B06E-C79C3ED71AB8}"/>
              </a:ext>
            </a:extLst>
          </p:cNvPr>
          <p:cNvCxnSpPr>
            <a:cxnSpLocks/>
          </p:cNvCxnSpPr>
          <p:nvPr/>
        </p:nvCxnSpPr>
        <p:spPr>
          <a:xfrm>
            <a:off x="6749144" y="148692"/>
            <a:ext cx="0" cy="65853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25DB2DD-CE8C-E1AE-429E-F504165C3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122" y="1114105"/>
            <a:ext cx="3398815" cy="397425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2E615D-0E58-5C36-EB49-B77950508675}"/>
              </a:ext>
            </a:extLst>
          </p:cNvPr>
          <p:cNvSpPr txBox="1"/>
          <p:nvPr/>
        </p:nvSpPr>
        <p:spPr>
          <a:xfrm>
            <a:off x="8682460" y="0"/>
            <a:ext cx="348341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https://github.com/dennisbakhuis/scavenger_hunt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80493F-63EE-3A56-5CA1-4C0AFBEBCB44}"/>
              </a:ext>
            </a:extLst>
          </p:cNvPr>
          <p:cNvSpPr txBox="1"/>
          <p:nvPr/>
        </p:nvSpPr>
        <p:spPr>
          <a:xfrm>
            <a:off x="1381112" y="5618797"/>
            <a:ext cx="490353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PRs are welcome!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241B3E-9CD5-DFDA-D6F2-DEEB90AD82BE}"/>
              </a:ext>
            </a:extLst>
          </p:cNvPr>
          <p:cNvSpPr txBox="1"/>
          <p:nvPr/>
        </p:nvSpPr>
        <p:spPr>
          <a:xfrm>
            <a:off x="8790700" y="3429000"/>
            <a:ext cx="1894749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Groups names here…</a:t>
            </a:r>
          </a:p>
        </p:txBody>
      </p:sp>
    </p:spTree>
    <p:extLst>
      <p:ext uri="{BB962C8B-B14F-4D97-AF65-F5344CB8AC3E}">
        <p14:creationId xmlns:p14="http://schemas.microsoft.com/office/powerpoint/2010/main" val="3751765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763B2-857B-7B4E-DED8-3DE3AC3ED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4432A-4A7F-876B-E61E-BA8561E27EF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54699" y="6378834"/>
            <a:ext cx="51416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0AF0F1-83F4-0746-A551-EEC1F1FEC0BD}" type="slidenum">
              <a:rPr lang="en-US" smtClean="0"/>
              <a:pPr/>
              <a:t>12</a:t>
            </a:fld>
            <a:endParaRPr lang="en-GB" noProof="0"/>
          </a:p>
        </p:txBody>
      </p:sp>
      <p:pic>
        <p:nvPicPr>
          <p:cNvPr id="1028" name="Picture 4" descr="1st Winner Logo Png, Transparent Png - kindpng">
            <a:extLst>
              <a:ext uri="{FF2B5EF4-FFF2-40B4-BE49-F238E27FC236}">
                <a16:creationId xmlns:a16="http://schemas.microsoft.com/office/drawing/2014/main" id="{BAE8FFA9-B50F-286C-7AC2-3155F9E53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19" b="90569" l="10000" r="90000">
                        <a14:foregroundMark x1="42791" y1="90569" x2="42791" y2="90569"/>
                        <a14:foregroundMark x1="47791" y1="10244" x2="47791" y2="10244"/>
                        <a14:foregroundMark x1="38488" y1="64390" x2="38488" y2="64390"/>
                        <a14:foregroundMark x1="38837" y1="62764" x2="40349" y2="66341"/>
                        <a14:foregroundMark x1="37907" y1="66992" x2="37093" y2="66829"/>
                        <a14:foregroundMark x1="45233" y1="62602" x2="45233" y2="63902"/>
                        <a14:foregroundMark x1="47907" y1="62764" x2="47907" y2="64715"/>
                        <a14:foregroundMark x1="52674" y1="63089" x2="52674" y2="65366"/>
                        <a14:foregroundMark x1="49884" y1="62602" x2="50349" y2="62764"/>
                        <a14:foregroundMark x1="55000" y1="63252" x2="55116" y2="65691"/>
                        <a14:foregroundMark x1="59535" y1="63740" x2="59535" y2="65854"/>
                        <a14:foregroundMark x1="60814" y1="63902" x2="60814" y2="63902"/>
                        <a14:foregroundMark x1="60698" y1="64390" x2="61163" y2="660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730" y="-67223"/>
            <a:ext cx="7247890" cy="518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69F80C-ED2A-6DB3-A528-77127F77A183}"/>
              </a:ext>
            </a:extLst>
          </p:cNvPr>
          <p:cNvSpPr txBox="1"/>
          <p:nvPr/>
        </p:nvSpPr>
        <p:spPr>
          <a:xfrm>
            <a:off x="1364317" y="4897359"/>
            <a:ext cx="737330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6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”Strooigoed” </a:t>
            </a:r>
            <a:r>
              <a:rPr lang="en-US" sz="3600" dirty="0">
                <a:solidFill>
                  <a:schemeClr val="tx2">
                    <a:lumMod val="85000"/>
                    <a:lumOff val="15000"/>
                  </a:schemeClr>
                </a:solidFill>
                <a:sym typeface="Wingdings" pitchFamily="2" charset="2"/>
              </a:rPr>
              <a:t> needs to be shared!</a:t>
            </a:r>
            <a:endParaRPr lang="en-US" sz="3600" dirty="0">
              <a:solidFill>
                <a:schemeClr val="tx2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E2F7FB-4186-15F3-BC88-B61716E5AE87}"/>
              </a:ext>
            </a:extLst>
          </p:cNvPr>
          <p:cNvSpPr txBox="1"/>
          <p:nvPr/>
        </p:nvSpPr>
        <p:spPr>
          <a:xfrm>
            <a:off x="1410174" y="5573868"/>
            <a:ext cx="496450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The winner wins the distribution task</a:t>
            </a:r>
          </a:p>
        </p:txBody>
      </p:sp>
      <p:pic>
        <p:nvPicPr>
          <p:cNvPr id="9" name="Picture 8" descr="A person in a garment holding presents&#10;&#10;Description automatically generated">
            <a:extLst>
              <a:ext uri="{FF2B5EF4-FFF2-40B4-BE49-F238E27FC236}">
                <a16:creationId xmlns:a16="http://schemas.microsoft.com/office/drawing/2014/main" id="{8E3B1EA0-9426-8137-A50A-A23700F178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6" t="7909" r="13983"/>
          <a:stretch/>
        </p:blipFill>
        <p:spPr>
          <a:xfrm>
            <a:off x="8177349" y="3039290"/>
            <a:ext cx="4014651" cy="383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50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82384-7159-85C9-4BF0-F5E553289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C627A-F9B8-4A09-FC10-B9964F081E3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54699" y="6378834"/>
            <a:ext cx="51416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0AF0F1-83F4-0746-A551-EEC1F1FEC0BD}" type="slidenum">
              <a:rPr lang="en-US" smtClean="0"/>
              <a:pPr/>
              <a:t>13</a:t>
            </a:fld>
            <a:endParaRPr lang="en-GB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0767A-238D-F754-AF43-BD5571A242BA}"/>
              </a:ext>
            </a:extLst>
          </p:cNvPr>
          <p:cNvSpPr txBox="1"/>
          <p:nvPr/>
        </p:nvSpPr>
        <p:spPr>
          <a:xfrm>
            <a:off x="1304600" y="188272"/>
            <a:ext cx="424475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Hidden mechanic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A835F6-8BAA-61E0-9AE3-947DC3430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600" y="1019726"/>
            <a:ext cx="6029649" cy="338681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39A74E-8859-901A-9341-1A38B05914C5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991497" y="2713131"/>
            <a:ext cx="1915886" cy="7659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5F54E95-2D0B-53E8-980B-9A15F0CF3353}"/>
              </a:ext>
            </a:extLst>
          </p:cNvPr>
          <p:cNvSpPr txBox="1"/>
          <p:nvPr/>
        </p:nvSpPr>
        <p:spPr>
          <a:xfrm>
            <a:off x="7907383" y="2574631"/>
            <a:ext cx="378308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2">
                    <a:lumMod val="85000"/>
                    <a:lumOff val="15000"/>
                  </a:schemeClr>
                </a:solidFill>
              </a:rPr>
              <a:t>Next goal will be the </a:t>
            </a:r>
            <a:r>
              <a:rPr lang="en-US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closest</a:t>
            </a:r>
            <a:r>
              <a:rPr lang="en-US" dirty="0">
                <a:solidFill>
                  <a:schemeClr val="tx2">
                    <a:lumMod val="85000"/>
                    <a:lumOff val="15000"/>
                  </a:schemeClr>
                </a:solidFill>
              </a:rPr>
              <a:t> location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FCFABA-1317-C834-C0F2-49B7C6928371}"/>
              </a:ext>
            </a:extLst>
          </p:cNvPr>
          <p:cNvSpPr txBox="1"/>
          <p:nvPr/>
        </p:nvSpPr>
        <p:spPr>
          <a:xfrm>
            <a:off x="7907383" y="3123271"/>
            <a:ext cx="384720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2">
                    <a:lumMod val="85000"/>
                    <a:lumOff val="15000"/>
                  </a:schemeClr>
                </a:solidFill>
              </a:rPr>
              <a:t>Next goal will be the </a:t>
            </a:r>
            <a:r>
              <a:rPr lang="en-US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furthest</a:t>
            </a:r>
            <a:r>
              <a:rPr lang="en-US" dirty="0">
                <a:solidFill>
                  <a:schemeClr val="tx2">
                    <a:lumMod val="85000"/>
                    <a:lumOff val="15000"/>
                  </a:schemeClr>
                </a:solidFill>
              </a:rPr>
              <a:t> location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9B9C79-9D2A-33B1-1C7B-078E232CED3C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6008915" y="3261771"/>
            <a:ext cx="1898468" cy="3914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BCA3E90-C34E-DCF3-DF26-1321ED50FD92}"/>
              </a:ext>
            </a:extLst>
          </p:cNvPr>
          <p:cNvSpPr txBox="1"/>
          <p:nvPr/>
        </p:nvSpPr>
        <p:spPr>
          <a:xfrm>
            <a:off x="7907383" y="3621503"/>
            <a:ext cx="364202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2">
                    <a:lumMod val="85000"/>
                    <a:lumOff val="15000"/>
                  </a:schemeClr>
                </a:solidFill>
              </a:rPr>
              <a:t>Next goal will be a </a:t>
            </a:r>
            <a:r>
              <a:rPr lang="en-US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random</a:t>
            </a:r>
            <a:r>
              <a:rPr lang="en-US" dirty="0">
                <a:solidFill>
                  <a:schemeClr val="tx2">
                    <a:lumMod val="85000"/>
                    <a:lumOff val="15000"/>
                  </a:schemeClr>
                </a:solidFill>
              </a:rPr>
              <a:t> location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2999DA-D5A4-9D6B-1A84-8DFA17F3A64A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6000207" y="3760003"/>
            <a:ext cx="1907176" cy="1545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316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DCD6C-12B5-9B31-DEA8-2B80231E0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F1E2F-38AA-46F5-A490-7DD2B9CEED0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54699" y="6378834"/>
            <a:ext cx="51416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0AF0F1-83F4-0746-A551-EEC1F1FEC0BD}" type="slidenum">
              <a:rPr lang="en-US" smtClean="0"/>
              <a:pPr/>
              <a:t>14</a:t>
            </a:fld>
            <a:endParaRPr lang="en-GB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58DA73-29FF-CF57-DAD9-FC310B969418}"/>
              </a:ext>
            </a:extLst>
          </p:cNvPr>
          <p:cNvSpPr txBox="1"/>
          <p:nvPr/>
        </p:nvSpPr>
        <p:spPr>
          <a:xfrm>
            <a:off x="1304600" y="188272"/>
            <a:ext cx="2282676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Statistics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7DC7C-29B6-D658-CE02-2C72B8DCA8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77"/>
          <a:stretch/>
        </p:blipFill>
        <p:spPr>
          <a:xfrm>
            <a:off x="6470469" y="80793"/>
            <a:ext cx="5602062" cy="615018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260424-4E22-ABC1-D5E2-EFEE241B3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00" y="1921508"/>
            <a:ext cx="4571789" cy="430947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6878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E9F47-DA7F-A84A-2196-B9C61522D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41EF1-2582-843E-60D3-85784836732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54699" y="6378834"/>
            <a:ext cx="51416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0AF0F1-83F4-0746-A551-EEC1F1FEC0BD}" type="slidenum">
              <a:rPr lang="en-US" smtClean="0"/>
              <a:pPr/>
              <a:t>15</a:t>
            </a:fld>
            <a:endParaRPr lang="en-GB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244343-7802-6236-874E-98145245EDB4}"/>
              </a:ext>
            </a:extLst>
          </p:cNvPr>
          <p:cNvSpPr txBox="1"/>
          <p:nvPr/>
        </p:nvSpPr>
        <p:spPr>
          <a:xfrm>
            <a:off x="1304600" y="188272"/>
            <a:ext cx="2282676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val="184337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04694-A2F0-EA10-04C7-E74C1ED94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3E72B-B07F-C18A-25B9-7C1D16355F6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54699" y="6378834"/>
            <a:ext cx="51416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0AF0F1-83F4-0746-A551-EEC1F1FEC0BD}" type="slidenum">
              <a:rPr lang="en-US" smtClean="0"/>
              <a:pPr/>
              <a:t>16</a:t>
            </a:fld>
            <a:endParaRPr lang="en-GB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094B22-C1E3-7AF6-EAA8-929FBAA943D4}"/>
              </a:ext>
            </a:extLst>
          </p:cNvPr>
          <p:cNvSpPr txBox="1"/>
          <p:nvPr/>
        </p:nvSpPr>
        <p:spPr>
          <a:xfrm>
            <a:off x="4691772" y="3244734"/>
            <a:ext cx="2808462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Solutions</a:t>
            </a:r>
          </a:p>
        </p:txBody>
      </p:sp>
    </p:spTree>
    <p:extLst>
      <p:ext uri="{BB962C8B-B14F-4D97-AF65-F5344CB8AC3E}">
        <p14:creationId xmlns:p14="http://schemas.microsoft.com/office/powerpoint/2010/main" val="3548864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4897B-AAF7-AC0C-B9CF-AA6205B88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42B0B-4B37-1C34-52D5-C547A224056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54699" y="6378834"/>
            <a:ext cx="51416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0AF0F1-83F4-0746-A551-EEC1F1FEC0BD}" type="slidenum">
              <a:rPr lang="en-US" smtClean="0"/>
              <a:pPr/>
              <a:t>17</a:t>
            </a:fld>
            <a:endParaRPr lang="en-GB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C32257-111C-5E0F-70FE-DBB74C199086}"/>
              </a:ext>
            </a:extLst>
          </p:cNvPr>
          <p:cNvSpPr txBox="1"/>
          <p:nvPr/>
        </p:nvSpPr>
        <p:spPr>
          <a:xfrm>
            <a:off x="1304600" y="188272"/>
            <a:ext cx="256480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1. Ladders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76A48C-483D-4CA7-43C9-BC910ED04E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600" y="915634"/>
            <a:ext cx="4431982" cy="536405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1_ladders">
            <a:hlinkClick r:id="" action="ppaction://media"/>
            <a:extLst>
              <a:ext uri="{FF2B5EF4-FFF2-40B4-BE49-F238E27FC236}">
                <a16:creationId xmlns:a16="http://schemas.microsoft.com/office/drawing/2014/main" id="{AF1F2022-3D71-C797-CF18-9B81014B99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15614" y="915634"/>
            <a:ext cx="3016611" cy="536286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5E5DAE-CB78-7CC7-2AF7-EB852367C848}"/>
              </a:ext>
            </a:extLst>
          </p:cNvPr>
          <p:cNvSpPr txBox="1"/>
          <p:nvPr/>
        </p:nvSpPr>
        <p:spPr>
          <a:xfrm>
            <a:off x="11147367" y="0"/>
            <a:ext cx="1044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solidFill>
                  <a:schemeClr val="bg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Veritasium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07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C83CF-E81C-800E-3855-F3293FA04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189B7-89A3-0FCF-26EF-9ED1319155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54699" y="6378834"/>
            <a:ext cx="51416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0AF0F1-83F4-0746-A551-EEC1F1FEC0BD}" type="slidenum">
              <a:rPr lang="en-US" smtClean="0"/>
              <a:pPr/>
              <a:t>18</a:t>
            </a:fld>
            <a:endParaRPr lang="en-GB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368C68-C350-FDF1-92B0-2F7E025B6A9D}"/>
              </a:ext>
            </a:extLst>
          </p:cNvPr>
          <p:cNvSpPr txBox="1"/>
          <p:nvPr/>
        </p:nvSpPr>
        <p:spPr>
          <a:xfrm>
            <a:off x="1304600" y="188272"/>
            <a:ext cx="35330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2. Three doors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9B6D5E-D95C-F383-E0B3-225909947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600" y="998323"/>
            <a:ext cx="5875713" cy="462538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E98E82-8D5F-4CF4-9191-02D3CDFA11C5}"/>
              </a:ext>
            </a:extLst>
          </p:cNvPr>
          <p:cNvSpPr txBox="1"/>
          <p:nvPr/>
        </p:nvSpPr>
        <p:spPr>
          <a:xfrm>
            <a:off x="8042269" y="280604"/>
            <a:ext cx="333424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85000"/>
                    <a:lumOff val="1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Monty Hall problem</a:t>
            </a:r>
            <a:endParaRPr lang="en-US" sz="2800" b="1" dirty="0">
              <a:solidFill>
                <a:schemeClr val="tx2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DD3E3385-1675-300B-F96D-5C51E97A9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269" y="998323"/>
            <a:ext cx="3268604" cy="189578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1B1840-42AB-891C-1621-20BFB7B79E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2269" y="2959037"/>
            <a:ext cx="3268604" cy="27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08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0F2B4-A675-ECD3-8E61-514AD5D84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B7CE2D-74DA-5C0D-034A-E752F542C00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54699" y="6378834"/>
            <a:ext cx="51416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0AF0F1-83F4-0746-A551-EEC1F1FEC0BD}" type="slidenum">
              <a:rPr lang="en-US" smtClean="0"/>
              <a:pPr/>
              <a:t>19</a:t>
            </a:fld>
            <a:endParaRPr lang="en-GB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DF5387-266E-FFCE-A1A3-8953FEF82B22}"/>
              </a:ext>
            </a:extLst>
          </p:cNvPr>
          <p:cNvSpPr txBox="1"/>
          <p:nvPr/>
        </p:nvSpPr>
        <p:spPr>
          <a:xfrm>
            <a:off x="1304600" y="188272"/>
            <a:ext cx="272670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3. Two kids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9B86F2-B0B9-77E4-C154-98C3867BC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600" y="1007386"/>
            <a:ext cx="5310447" cy="41630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D821C4-9355-0D7E-601C-C4E508003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204" y="1007386"/>
            <a:ext cx="3805650" cy="232601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F8D7C2-7192-FF42-0DDB-BD5B32806A80}"/>
              </a:ext>
            </a:extLst>
          </p:cNvPr>
          <p:cNvSpPr txBox="1"/>
          <p:nvPr/>
        </p:nvSpPr>
        <p:spPr>
          <a:xfrm>
            <a:off x="7311756" y="3906982"/>
            <a:ext cx="4324545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5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The solution space has four options, however due to provided information, two of those are not possible. This leads to a 1 out of 2 scenario.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4AB49F-1D86-06D8-D44C-4DD29E5AF4B8}"/>
              </a:ext>
            </a:extLst>
          </p:cNvPr>
          <p:cNvSpPr txBox="1"/>
          <p:nvPr/>
        </p:nvSpPr>
        <p:spPr>
          <a:xfrm>
            <a:off x="7826943" y="280604"/>
            <a:ext cx="329417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85000"/>
                    <a:lumOff val="1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Boy or girl paradox</a:t>
            </a:r>
            <a:endParaRPr lang="en-US" sz="2800" b="1" dirty="0">
              <a:solidFill>
                <a:schemeClr val="tx2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834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CA4E2-C1D1-D1D0-4C2B-7F38A8011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A3E1BB-458A-455F-59CE-C84E02435E8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DC8A57-4CB3-5DB3-BEA4-BE94D1683940}"/>
              </a:ext>
            </a:extLst>
          </p:cNvPr>
          <p:cNvSpPr txBox="1"/>
          <p:nvPr/>
        </p:nvSpPr>
        <p:spPr>
          <a:xfrm>
            <a:off x="3560851" y="2878974"/>
            <a:ext cx="5070299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Scavenger what?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B10C68B-5CAE-13D6-D021-59FB58401CB6}"/>
              </a:ext>
            </a:extLst>
          </p:cNvPr>
          <p:cNvGrpSpPr/>
          <p:nvPr/>
        </p:nvGrpSpPr>
        <p:grpSpPr>
          <a:xfrm>
            <a:off x="901008" y="4027111"/>
            <a:ext cx="10389984" cy="1937716"/>
            <a:chOff x="1373458" y="4093575"/>
            <a:chExt cx="10389984" cy="1937716"/>
          </a:xfrm>
        </p:grpSpPr>
        <p:pic>
          <p:nvPicPr>
            <p:cNvPr id="3076" name="Picture 4" descr="people group icon 47061375 Vector Art at Vecteezy">
              <a:extLst>
                <a:ext uri="{FF2B5EF4-FFF2-40B4-BE49-F238E27FC236}">
                  <a16:creationId xmlns:a16="http://schemas.microsoft.com/office/drawing/2014/main" id="{123C25A7-6A77-FE3B-4E3C-DD03AA5CC5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40" t="14140" r="14147" b="14147"/>
            <a:stretch/>
          </p:blipFill>
          <p:spPr bwMode="auto">
            <a:xfrm>
              <a:off x="1373458" y="4192857"/>
              <a:ext cx="1650381" cy="1650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D50467-9CFE-5CEC-FD8E-61C492DC461F}"/>
                </a:ext>
              </a:extLst>
            </p:cNvPr>
            <p:cNvSpPr txBox="1"/>
            <p:nvPr/>
          </p:nvSpPr>
          <p:spPr>
            <a:xfrm>
              <a:off x="1661531" y="5600404"/>
              <a:ext cx="106074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tx2">
                      <a:lumMod val="85000"/>
                      <a:lumOff val="15000"/>
                    </a:schemeClr>
                  </a:solidFill>
                </a:rPr>
                <a:t>Group</a:t>
              </a:r>
            </a:p>
          </p:txBody>
        </p:sp>
        <p:pic>
          <p:nvPicPr>
            <p:cNvPr id="3080" name="Picture 8" descr="Targeted Line Stock Illustrations – 1,180 Targeted Line Stock  Illustrations, Vectors &amp; Clipart - Dreamstime - Page 13">
              <a:extLst>
                <a:ext uri="{FF2B5EF4-FFF2-40B4-BE49-F238E27FC236}">
                  <a16:creationId xmlns:a16="http://schemas.microsoft.com/office/drawing/2014/main" id="{2311911D-B67E-A011-FFDE-110447460B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61" t="19638" r="19637" b="15837"/>
            <a:stretch/>
          </p:blipFill>
          <p:spPr bwMode="auto">
            <a:xfrm>
              <a:off x="4751349" y="4269202"/>
              <a:ext cx="1143928" cy="1325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52A984-78B0-1C66-A107-AF086F509025}"/>
                </a:ext>
              </a:extLst>
            </p:cNvPr>
            <p:cNvSpPr txBox="1"/>
            <p:nvPr/>
          </p:nvSpPr>
          <p:spPr>
            <a:xfrm>
              <a:off x="4598483" y="5600404"/>
              <a:ext cx="144966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tx2">
                      <a:lumMod val="85000"/>
                      <a:lumOff val="15000"/>
                    </a:schemeClr>
                  </a:solidFill>
                </a:rPr>
                <a:t>Location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7742D07-C55D-6DA5-4A67-5662DE147CFF}"/>
                </a:ext>
              </a:extLst>
            </p:cNvPr>
            <p:cNvCxnSpPr/>
            <p:nvPr/>
          </p:nvCxnSpPr>
          <p:spPr>
            <a:xfrm>
              <a:off x="3412272" y="4962293"/>
              <a:ext cx="992459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82" name="Picture 10" descr="Confused Child Riddle Vector Illustration Stock Vector (Royalty Free)  332740550 | Shutterstock">
              <a:extLst>
                <a:ext uri="{FF2B5EF4-FFF2-40B4-BE49-F238E27FC236}">
                  <a16:creationId xmlns:a16="http://schemas.microsoft.com/office/drawing/2014/main" id="{0AA68CB4-76D2-9D2E-A3FA-95A2377A32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65" t="4861" r="9602" b="11625"/>
            <a:stretch/>
          </p:blipFill>
          <p:spPr bwMode="auto">
            <a:xfrm>
              <a:off x="7504770" y="4093575"/>
              <a:ext cx="1230352" cy="1500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672FA5-1226-D3B8-E30F-60BEA809BEB8}"/>
                </a:ext>
              </a:extLst>
            </p:cNvPr>
            <p:cNvSpPr txBox="1"/>
            <p:nvPr/>
          </p:nvSpPr>
          <p:spPr>
            <a:xfrm>
              <a:off x="7330286" y="5600404"/>
              <a:ext cx="144966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tx2">
                      <a:lumMod val="85000"/>
                      <a:lumOff val="15000"/>
                    </a:schemeClr>
                  </a:solidFill>
                </a:rPr>
                <a:t>Puzzle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9882EE8-CF59-3F3A-5A65-4F785448C76D}"/>
                </a:ext>
              </a:extLst>
            </p:cNvPr>
            <p:cNvCxnSpPr/>
            <p:nvPr/>
          </p:nvCxnSpPr>
          <p:spPr>
            <a:xfrm>
              <a:off x="6233531" y="4973444"/>
              <a:ext cx="992459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84" name="Picture 12" descr="Welcome to My WU℠ | United States | Western Union® - My WU | Western Union">
              <a:extLst>
                <a:ext uri="{FF2B5EF4-FFF2-40B4-BE49-F238E27FC236}">
                  <a16:creationId xmlns:a16="http://schemas.microsoft.com/office/drawing/2014/main" id="{14BFA655-26EB-7A3C-642F-DC9243B9F8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40" t="13946" r="7919" b="12298"/>
            <a:stretch/>
          </p:blipFill>
          <p:spPr bwMode="auto">
            <a:xfrm>
              <a:off x="10244635" y="4192857"/>
              <a:ext cx="1518807" cy="1360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5C66AE3-9775-4CE7-BFE4-8CCB10DCF533}"/>
                </a:ext>
              </a:extLst>
            </p:cNvPr>
            <p:cNvSpPr txBox="1"/>
            <p:nvPr/>
          </p:nvSpPr>
          <p:spPr>
            <a:xfrm>
              <a:off x="10236573" y="5600404"/>
              <a:ext cx="144966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tx2">
                      <a:lumMod val="85000"/>
                      <a:lumOff val="15000"/>
                    </a:schemeClr>
                  </a:solidFill>
                </a:rPr>
                <a:t>Points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55BCEDD-0C35-BFB9-09D3-80E0383F0C3F}"/>
                </a:ext>
              </a:extLst>
            </p:cNvPr>
            <p:cNvCxnSpPr/>
            <p:nvPr/>
          </p:nvCxnSpPr>
          <p:spPr>
            <a:xfrm>
              <a:off x="8961983" y="4973444"/>
              <a:ext cx="992459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Curved Down Arrow 17">
            <a:extLst>
              <a:ext uri="{FF2B5EF4-FFF2-40B4-BE49-F238E27FC236}">
                <a16:creationId xmlns:a16="http://schemas.microsoft.com/office/drawing/2014/main" id="{4CDD4289-A86E-ABAD-B359-60957B5F811F}"/>
              </a:ext>
            </a:extLst>
          </p:cNvPr>
          <p:cNvSpPr/>
          <p:nvPr/>
        </p:nvSpPr>
        <p:spPr>
          <a:xfrm rot="10800000">
            <a:off x="4896465" y="6000429"/>
            <a:ext cx="5659302" cy="738665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3E67DA6-353B-D840-64EA-69C6230260C1}"/>
              </a:ext>
            </a:extLst>
          </p:cNvPr>
          <p:cNvGrpSpPr/>
          <p:nvPr/>
        </p:nvGrpSpPr>
        <p:grpSpPr>
          <a:xfrm>
            <a:off x="7366088" y="346978"/>
            <a:ext cx="4557253" cy="2611086"/>
            <a:chOff x="44244" y="161611"/>
            <a:chExt cx="4557253" cy="2611086"/>
          </a:xfrm>
        </p:grpSpPr>
        <p:pic>
          <p:nvPicPr>
            <p:cNvPr id="22" name="Picture 4" descr="people group icon 47061375 Vector Art at Vecteezy">
              <a:extLst>
                <a:ext uri="{FF2B5EF4-FFF2-40B4-BE49-F238E27FC236}">
                  <a16:creationId xmlns:a16="http://schemas.microsoft.com/office/drawing/2014/main" id="{AD1D3BFB-6520-1378-0F85-F182A0AA44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0714" b="78163" l="15000" r="81020">
                          <a14:foregroundMark x1="46429" y1="32143" x2="46429" y2="32143"/>
                          <a14:foregroundMark x1="23367" y1="32143" x2="23367" y2="32143"/>
                          <a14:foregroundMark x1="20204" y1="50102" x2="20204" y2="50102"/>
                          <a14:foregroundMark x1="31735" y1="55204" x2="31735" y2="55204"/>
                          <a14:foregroundMark x1="20204" y1="46837" x2="20204" y2="46837"/>
                          <a14:foregroundMark x1="20204" y1="46837" x2="20204" y2="46837"/>
                          <a14:foregroundMark x1="38061" y1="38571" x2="38061" y2="38571"/>
                          <a14:foregroundMark x1="49694" y1="45612" x2="49694" y2="45612"/>
                          <a14:foregroundMark x1="61837" y1="41735" x2="61837" y2="41735"/>
                          <a14:foregroundMark x1="65714" y1="57755" x2="65714" y2="57755"/>
                          <a14:foregroundMark x1="75306" y1="52041" x2="75306" y2="52041"/>
                          <a14:foregroundMark x1="73367" y1="32755" x2="73367" y2="32755"/>
                          <a14:foregroundMark x1="77857" y1="51327" x2="77857" y2="51327"/>
                          <a14:foregroundMark x1="73980" y1="49490" x2="73980" y2="49490"/>
                          <a14:foregroundMark x1="73980" y1="49490" x2="73980" y2="49490"/>
                          <a14:foregroundMark x1="73367" y1="49490" x2="73367" y2="49490"/>
                          <a14:foregroundMark x1="73367" y1="49490" x2="73367" y2="49490"/>
                          <a14:foregroundMark x1="73367" y1="49490" x2="73367" y2="49490"/>
                          <a14:foregroundMark x1="73367" y1="49490" x2="73367" y2="49490"/>
                          <a14:foregroundMark x1="73980" y1="45612" x2="73980" y2="45612"/>
                          <a14:foregroundMark x1="73980" y1="45612" x2="73980" y2="45612"/>
                          <a14:foregroundMark x1="73980" y1="45612" x2="73980" y2="45612"/>
                          <a14:foregroundMark x1="22041" y1="50714" x2="22041" y2="50714"/>
                          <a14:foregroundMark x1="22041" y1="50714" x2="22041" y2="50714"/>
                          <a14:foregroundMark x1="15000" y1="52041" x2="15000" y2="52041"/>
                          <a14:foregroundMark x1="15000" y1="52041" x2="15000" y2="52041"/>
                          <a14:foregroundMark x1="80408" y1="52653" x2="80408" y2="52653"/>
                          <a14:foregroundMark x1="80408" y1="52653" x2="80408" y2="52653"/>
                          <a14:foregroundMark x1="81020" y1="51327" x2="81020" y2="51327"/>
                          <a14:foregroundMark x1="81020" y1="51327" x2="81020" y2="51327"/>
                          <a14:backgroundMark x1="33673" y1="25102" x2="33673" y2="25102"/>
                          <a14:backgroundMark x1="48367" y1="46837" x2="48367" y2="46837"/>
                          <a14:backgroundMark x1="25306" y1="83367" x2="25306" y2="833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40" t="14140" r="14147" b="14147"/>
            <a:stretch/>
          </p:blipFill>
          <p:spPr bwMode="auto">
            <a:xfrm>
              <a:off x="716475" y="374110"/>
              <a:ext cx="1023835" cy="1023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B7F610E-5DEB-DFEF-8EA0-59322390DFB4}"/>
                </a:ext>
              </a:extLst>
            </p:cNvPr>
            <p:cNvSpPr/>
            <p:nvPr/>
          </p:nvSpPr>
          <p:spPr>
            <a:xfrm>
              <a:off x="44244" y="161611"/>
              <a:ext cx="4557253" cy="261108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914FD34-7873-8D8D-2C17-1E35DD3BC5E1}"/>
                </a:ext>
              </a:extLst>
            </p:cNvPr>
            <p:cNvSpPr txBox="1"/>
            <p:nvPr/>
          </p:nvSpPr>
          <p:spPr>
            <a:xfrm>
              <a:off x="760719" y="1282032"/>
              <a:ext cx="3066707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0000"/>
                  </a:solidFill>
                </a:rPr>
                <a:t>Other contestants</a:t>
              </a:r>
            </a:p>
          </p:txBody>
        </p:sp>
        <p:pic>
          <p:nvPicPr>
            <p:cNvPr id="25" name="Picture 4" descr="people group icon 47061375 Vector Art at Vecteezy">
              <a:extLst>
                <a:ext uri="{FF2B5EF4-FFF2-40B4-BE49-F238E27FC236}">
                  <a16:creationId xmlns:a16="http://schemas.microsoft.com/office/drawing/2014/main" id="{6184E253-523E-F257-6A5C-94630652C4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0714" b="78163" l="15000" r="81020">
                          <a14:foregroundMark x1="46429" y1="32143" x2="46429" y2="32143"/>
                          <a14:foregroundMark x1="23367" y1="32143" x2="23367" y2="32143"/>
                          <a14:foregroundMark x1="20204" y1="50102" x2="20204" y2="50102"/>
                          <a14:foregroundMark x1="31735" y1="55204" x2="31735" y2="55204"/>
                          <a14:foregroundMark x1="20204" y1="46837" x2="20204" y2="46837"/>
                          <a14:foregroundMark x1="20204" y1="46837" x2="20204" y2="46837"/>
                          <a14:foregroundMark x1="38061" y1="38571" x2="38061" y2="38571"/>
                          <a14:foregroundMark x1="49694" y1="45612" x2="49694" y2="45612"/>
                          <a14:foregroundMark x1="61837" y1="41735" x2="61837" y2="41735"/>
                          <a14:foregroundMark x1="65714" y1="57755" x2="65714" y2="57755"/>
                          <a14:foregroundMark x1="75306" y1="52041" x2="75306" y2="52041"/>
                          <a14:foregroundMark x1="73367" y1="32755" x2="73367" y2="32755"/>
                          <a14:foregroundMark x1="77857" y1="51327" x2="77857" y2="51327"/>
                          <a14:foregroundMark x1="73980" y1="49490" x2="73980" y2="49490"/>
                          <a14:foregroundMark x1="73980" y1="49490" x2="73980" y2="49490"/>
                          <a14:foregroundMark x1="73367" y1="49490" x2="73367" y2="49490"/>
                          <a14:foregroundMark x1="73367" y1="49490" x2="73367" y2="49490"/>
                          <a14:foregroundMark x1="73367" y1="49490" x2="73367" y2="49490"/>
                          <a14:foregroundMark x1="73367" y1="49490" x2="73367" y2="49490"/>
                          <a14:foregroundMark x1="73980" y1="45612" x2="73980" y2="45612"/>
                          <a14:foregroundMark x1="73980" y1="45612" x2="73980" y2="45612"/>
                          <a14:foregroundMark x1="73980" y1="45612" x2="73980" y2="45612"/>
                          <a14:foregroundMark x1="22041" y1="50714" x2="22041" y2="50714"/>
                          <a14:foregroundMark x1="22041" y1="50714" x2="22041" y2="50714"/>
                          <a14:foregroundMark x1="15000" y1="52041" x2="15000" y2="52041"/>
                          <a14:foregroundMark x1="15000" y1="52041" x2="15000" y2="52041"/>
                          <a14:foregroundMark x1="80408" y1="52653" x2="80408" y2="52653"/>
                          <a14:foregroundMark x1="80408" y1="52653" x2="80408" y2="52653"/>
                          <a14:foregroundMark x1="81020" y1="51327" x2="81020" y2="51327"/>
                          <a14:foregroundMark x1="81020" y1="51327" x2="81020" y2="51327"/>
                          <a14:backgroundMark x1="33673" y1="25102" x2="33673" y2="25102"/>
                          <a14:backgroundMark x1="48367" y1="46837" x2="48367" y2="46837"/>
                          <a14:backgroundMark x1="25306" y1="83367" x2="25306" y2="833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40" t="14140" r="14147" b="14147"/>
            <a:stretch/>
          </p:blipFill>
          <p:spPr bwMode="auto">
            <a:xfrm>
              <a:off x="1837353" y="374110"/>
              <a:ext cx="1023835" cy="1023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people group icon 47061375 Vector Art at Vecteezy">
              <a:extLst>
                <a:ext uri="{FF2B5EF4-FFF2-40B4-BE49-F238E27FC236}">
                  <a16:creationId xmlns:a16="http://schemas.microsoft.com/office/drawing/2014/main" id="{809B5C3E-127F-FFCA-3D40-AD83678BC0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0714" b="78163" l="15000" r="81020">
                          <a14:foregroundMark x1="46429" y1="32143" x2="46429" y2="32143"/>
                          <a14:foregroundMark x1="23367" y1="32143" x2="23367" y2="32143"/>
                          <a14:foregroundMark x1="20204" y1="50102" x2="20204" y2="50102"/>
                          <a14:foregroundMark x1="31735" y1="55204" x2="31735" y2="55204"/>
                          <a14:foregroundMark x1="20204" y1="46837" x2="20204" y2="46837"/>
                          <a14:foregroundMark x1="20204" y1="46837" x2="20204" y2="46837"/>
                          <a14:foregroundMark x1="38061" y1="38571" x2="38061" y2="38571"/>
                          <a14:foregroundMark x1="49694" y1="45612" x2="49694" y2="45612"/>
                          <a14:foregroundMark x1="61837" y1="41735" x2="61837" y2="41735"/>
                          <a14:foregroundMark x1="65714" y1="57755" x2="65714" y2="57755"/>
                          <a14:foregroundMark x1="75306" y1="52041" x2="75306" y2="52041"/>
                          <a14:foregroundMark x1="73367" y1="32755" x2="73367" y2="32755"/>
                          <a14:foregroundMark x1="77857" y1="51327" x2="77857" y2="51327"/>
                          <a14:foregroundMark x1="73980" y1="49490" x2="73980" y2="49490"/>
                          <a14:foregroundMark x1="73980" y1="49490" x2="73980" y2="49490"/>
                          <a14:foregroundMark x1="73367" y1="49490" x2="73367" y2="49490"/>
                          <a14:foregroundMark x1="73367" y1="49490" x2="73367" y2="49490"/>
                          <a14:foregroundMark x1="73367" y1="49490" x2="73367" y2="49490"/>
                          <a14:foregroundMark x1="73367" y1="49490" x2="73367" y2="49490"/>
                          <a14:foregroundMark x1="73980" y1="45612" x2="73980" y2="45612"/>
                          <a14:foregroundMark x1="73980" y1="45612" x2="73980" y2="45612"/>
                          <a14:foregroundMark x1="73980" y1="45612" x2="73980" y2="45612"/>
                          <a14:foregroundMark x1="22041" y1="50714" x2="22041" y2="50714"/>
                          <a14:foregroundMark x1="22041" y1="50714" x2="22041" y2="50714"/>
                          <a14:foregroundMark x1="15000" y1="52041" x2="15000" y2="52041"/>
                          <a14:foregroundMark x1="15000" y1="52041" x2="15000" y2="52041"/>
                          <a14:foregroundMark x1="80408" y1="52653" x2="80408" y2="52653"/>
                          <a14:foregroundMark x1="80408" y1="52653" x2="80408" y2="52653"/>
                          <a14:foregroundMark x1="81020" y1="51327" x2="81020" y2="51327"/>
                          <a14:foregroundMark x1="81020" y1="51327" x2="81020" y2="51327"/>
                          <a14:backgroundMark x1="33673" y1="25102" x2="33673" y2="25102"/>
                          <a14:backgroundMark x1="48367" y1="46837" x2="48367" y2="46837"/>
                          <a14:backgroundMark x1="25306" y1="83367" x2="25306" y2="833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40" t="14140" r="14147" b="14147"/>
            <a:stretch/>
          </p:blipFill>
          <p:spPr bwMode="auto">
            <a:xfrm>
              <a:off x="2958230" y="388858"/>
              <a:ext cx="1023835" cy="1023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people group icon 47061375 Vector Art at Vecteezy">
              <a:extLst>
                <a:ext uri="{FF2B5EF4-FFF2-40B4-BE49-F238E27FC236}">
                  <a16:creationId xmlns:a16="http://schemas.microsoft.com/office/drawing/2014/main" id="{4E68572C-5A97-FD70-99F8-B3B855549D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0714" b="78163" l="15000" r="81020">
                          <a14:foregroundMark x1="46429" y1="32143" x2="46429" y2="32143"/>
                          <a14:foregroundMark x1="23367" y1="32143" x2="23367" y2="32143"/>
                          <a14:foregroundMark x1="20204" y1="50102" x2="20204" y2="50102"/>
                          <a14:foregroundMark x1="31735" y1="55204" x2="31735" y2="55204"/>
                          <a14:foregroundMark x1="20204" y1="46837" x2="20204" y2="46837"/>
                          <a14:foregroundMark x1="20204" y1="46837" x2="20204" y2="46837"/>
                          <a14:foregroundMark x1="38061" y1="38571" x2="38061" y2="38571"/>
                          <a14:foregroundMark x1="49694" y1="45612" x2="49694" y2="45612"/>
                          <a14:foregroundMark x1="61837" y1="41735" x2="61837" y2="41735"/>
                          <a14:foregroundMark x1="65714" y1="57755" x2="65714" y2="57755"/>
                          <a14:foregroundMark x1="75306" y1="52041" x2="75306" y2="52041"/>
                          <a14:foregroundMark x1="73367" y1="32755" x2="73367" y2="32755"/>
                          <a14:foregroundMark x1="77857" y1="51327" x2="77857" y2="51327"/>
                          <a14:foregroundMark x1="73980" y1="49490" x2="73980" y2="49490"/>
                          <a14:foregroundMark x1="73980" y1="49490" x2="73980" y2="49490"/>
                          <a14:foregroundMark x1="73367" y1="49490" x2="73367" y2="49490"/>
                          <a14:foregroundMark x1="73367" y1="49490" x2="73367" y2="49490"/>
                          <a14:foregroundMark x1="73367" y1="49490" x2="73367" y2="49490"/>
                          <a14:foregroundMark x1="73367" y1="49490" x2="73367" y2="49490"/>
                          <a14:foregroundMark x1="73980" y1="45612" x2="73980" y2="45612"/>
                          <a14:foregroundMark x1="73980" y1="45612" x2="73980" y2="45612"/>
                          <a14:foregroundMark x1="73980" y1="45612" x2="73980" y2="45612"/>
                          <a14:foregroundMark x1="22041" y1="50714" x2="22041" y2="50714"/>
                          <a14:foregroundMark x1="22041" y1="50714" x2="22041" y2="50714"/>
                          <a14:foregroundMark x1="15000" y1="52041" x2="15000" y2="52041"/>
                          <a14:foregroundMark x1="15000" y1="52041" x2="15000" y2="52041"/>
                          <a14:foregroundMark x1="80408" y1="52653" x2="80408" y2="52653"/>
                          <a14:foregroundMark x1="80408" y1="52653" x2="80408" y2="52653"/>
                          <a14:foregroundMark x1="81020" y1="51327" x2="81020" y2="51327"/>
                          <a14:foregroundMark x1="81020" y1="51327" x2="81020" y2="51327"/>
                          <a14:backgroundMark x1="33673" y1="25102" x2="33673" y2="25102"/>
                          <a14:backgroundMark x1="48367" y1="46837" x2="48367" y2="46837"/>
                          <a14:backgroundMark x1="25306" y1="83367" x2="25306" y2="833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40" t="14140" r="14147" b="14147"/>
            <a:stretch/>
          </p:blipFill>
          <p:spPr bwMode="auto">
            <a:xfrm>
              <a:off x="2766501" y="1642472"/>
              <a:ext cx="1023835" cy="1023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people group icon 47061375 Vector Art at Vecteezy">
              <a:extLst>
                <a:ext uri="{FF2B5EF4-FFF2-40B4-BE49-F238E27FC236}">
                  <a16:creationId xmlns:a16="http://schemas.microsoft.com/office/drawing/2014/main" id="{F37931AA-24A0-B42B-C8C5-45D00DC0F7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0714" b="78163" l="15000" r="81020">
                          <a14:foregroundMark x1="46429" y1="32143" x2="46429" y2="32143"/>
                          <a14:foregroundMark x1="23367" y1="32143" x2="23367" y2="32143"/>
                          <a14:foregroundMark x1="20204" y1="50102" x2="20204" y2="50102"/>
                          <a14:foregroundMark x1="31735" y1="55204" x2="31735" y2="55204"/>
                          <a14:foregroundMark x1="20204" y1="46837" x2="20204" y2="46837"/>
                          <a14:foregroundMark x1="20204" y1="46837" x2="20204" y2="46837"/>
                          <a14:foregroundMark x1="38061" y1="38571" x2="38061" y2="38571"/>
                          <a14:foregroundMark x1="49694" y1="45612" x2="49694" y2="45612"/>
                          <a14:foregroundMark x1="61837" y1="41735" x2="61837" y2="41735"/>
                          <a14:foregroundMark x1="65714" y1="57755" x2="65714" y2="57755"/>
                          <a14:foregroundMark x1="75306" y1="52041" x2="75306" y2="52041"/>
                          <a14:foregroundMark x1="73367" y1="32755" x2="73367" y2="32755"/>
                          <a14:foregroundMark x1="77857" y1="51327" x2="77857" y2="51327"/>
                          <a14:foregroundMark x1="73980" y1="49490" x2="73980" y2="49490"/>
                          <a14:foregroundMark x1="73980" y1="49490" x2="73980" y2="49490"/>
                          <a14:foregroundMark x1="73367" y1="49490" x2="73367" y2="49490"/>
                          <a14:foregroundMark x1="73367" y1="49490" x2="73367" y2="49490"/>
                          <a14:foregroundMark x1="73367" y1="49490" x2="73367" y2="49490"/>
                          <a14:foregroundMark x1="73367" y1="49490" x2="73367" y2="49490"/>
                          <a14:foregroundMark x1="73980" y1="45612" x2="73980" y2="45612"/>
                          <a14:foregroundMark x1="73980" y1="45612" x2="73980" y2="45612"/>
                          <a14:foregroundMark x1="73980" y1="45612" x2="73980" y2="45612"/>
                          <a14:foregroundMark x1="22041" y1="50714" x2="22041" y2="50714"/>
                          <a14:foregroundMark x1="22041" y1="50714" x2="22041" y2="50714"/>
                          <a14:foregroundMark x1="15000" y1="52041" x2="15000" y2="52041"/>
                          <a14:foregroundMark x1="15000" y1="52041" x2="15000" y2="52041"/>
                          <a14:foregroundMark x1="80408" y1="52653" x2="80408" y2="52653"/>
                          <a14:foregroundMark x1="80408" y1="52653" x2="80408" y2="52653"/>
                          <a14:foregroundMark x1="81020" y1="51327" x2="81020" y2="51327"/>
                          <a14:foregroundMark x1="81020" y1="51327" x2="81020" y2="51327"/>
                          <a14:backgroundMark x1="33673" y1="25102" x2="33673" y2="25102"/>
                          <a14:backgroundMark x1="48367" y1="46837" x2="48367" y2="46837"/>
                          <a14:backgroundMark x1="25306" y1="83367" x2="25306" y2="833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40" t="14140" r="14147" b="14147"/>
            <a:stretch/>
          </p:blipFill>
          <p:spPr bwMode="auto">
            <a:xfrm>
              <a:off x="937701" y="1671969"/>
              <a:ext cx="1023835" cy="1023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86" name="Picture 14" descr="MCBEAN Wimbledon Tennis Trophy 1:1 Grand Slam Tournament Championship  Trophies Tennis Sports Souvenir Collectibles Gifts Clubhouse Arena Office  Theme ...">
            <a:extLst>
              <a:ext uri="{FF2B5EF4-FFF2-40B4-BE49-F238E27FC236}">
                <a16:creationId xmlns:a16="http://schemas.microsoft.com/office/drawing/2014/main" id="{D4D62B71-1EE7-DBC8-070F-E391557DE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43" y="113701"/>
            <a:ext cx="1314620" cy="24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A8F4812-2044-5448-2990-C8F3BDA875F7}"/>
              </a:ext>
            </a:extLst>
          </p:cNvPr>
          <p:cNvCxnSpPr>
            <a:cxnSpLocks/>
          </p:cNvCxnSpPr>
          <p:nvPr/>
        </p:nvCxnSpPr>
        <p:spPr>
          <a:xfrm flipV="1">
            <a:off x="1744553" y="2830889"/>
            <a:ext cx="0" cy="129550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8" name="Picture 16" descr="Cartoon Caveman Hunting Spear Stock Vector (Royalty Free) 1546141493 |  Shutterstock">
            <a:extLst>
              <a:ext uri="{FF2B5EF4-FFF2-40B4-BE49-F238E27FC236}">
                <a16:creationId xmlns:a16="http://schemas.microsoft.com/office/drawing/2014/main" id="{73D3ECD4-8509-5744-2563-6864F84AC4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44"/>
          <a:stretch/>
        </p:blipFill>
        <p:spPr bwMode="auto">
          <a:xfrm>
            <a:off x="3734619" y="218707"/>
            <a:ext cx="1729509" cy="124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0142B91-8600-C1AB-2AC3-1621D61B2491}"/>
              </a:ext>
            </a:extLst>
          </p:cNvPr>
          <p:cNvCxnSpPr>
            <a:cxnSpLocks/>
          </p:cNvCxnSpPr>
          <p:nvPr/>
        </p:nvCxnSpPr>
        <p:spPr>
          <a:xfrm flipH="1" flipV="1">
            <a:off x="2789212" y="1637939"/>
            <a:ext cx="4189527" cy="2916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E34A4FB-FC0A-4B4F-0032-389D9991A8CA}"/>
              </a:ext>
            </a:extLst>
          </p:cNvPr>
          <p:cNvSpPr/>
          <p:nvPr/>
        </p:nvSpPr>
        <p:spPr>
          <a:xfrm>
            <a:off x="6804430" y="3012850"/>
            <a:ext cx="2044684" cy="476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rgbClr val="FF0000"/>
                </a:solidFill>
              </a:rPr>
              <a:t>Hunt</a:t>
            </a:r>
          </a:p>
        </p:txBody>
      </p:sp>
    </p:spTree>
    <p:extLst>
      <p:ext uri="{BB962C8B-B14F-4D97-AF65-F5344CB8AC3E}">
        <p14:creationId xmlns:p14="http://schemas.microsoft.com/office/powerpoint/2010/main" val="4125627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53C38-ED45-6C37-685D-FC1E99FD4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546E6A-DC8E-12A9-1295-EE3C64FA174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54699" y="6378834"/>
            <a:ext cx="51416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0AF0F1-83F4-0746-A551-EEC1F1FEC0BD}" type="slidenum">
              <a:rPr lang="en-US" smtClean="0"/>
              <a:pPr/>
              <a:t>20</a:t>
            </a:fld>
            <a:endParaRPr lang="en-GB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E31D5C-58CD-8678-D1B1-F6AC3469C815}"/>
              </a:ext>
            </a:extLst>
          </p:cNvPr>
          <p:cNvSpPr txBox="1"/>
          <p:nvPr/>
        </p:nvSpPr>
        <p:spPr>
          <a:xfrm>
            <a:off x="1304600" y="188272"/>
            <a:ext cx="5724324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4. Flipping hourglasses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7E02AB-C630-4CAE-AFD9-B2898FA5E229}"/>
              </a:ext>
            </a:extLst>
          </p:cNvPr>
          <p:cNvSpPr txBox="1"/>
          <p:nvPr/>
        </p:nvSpPr>
        <p:spPr>
          <a:xfrm>
            <a:off x="6305160" y="2736502"/>
            <a:ext cx="5257843" cy="14619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Logic puzzle:</a:t>
            </a:r>
          </a:p>
          <a:p>
            <a:r>
              <a:rPr lang="en-US" sz="15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0 minutes	: Flip both hourglasses	: 4 coins total</a:t>
            </a:r>
          </a:p>
          <a:p>
            <a:r>
              <a:rPr lang="en-US" sz="15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4 minutes	: Flip 4min hourglass		: 5 coins total</a:t>
            </a:r>
          </a:p>
          <a:p>
            <a:r>
              <a:rPr lang="en-US" sz="15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7 minutes	: Flip 7min hourglass		: 8 coins total</a:t>
            </a:r>
          </a:p>
          <a:p>
            <a:r>
              <a:rPr lang="en-US" sz="15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8 minutes	: Flip 7min hourglass again	: 11 coins total</a:t>
            </a:r>
          </a:p>
          <a:p>
            <a:r>
              <a:rPr lang="en-US" sz="15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9 minutes : done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57B94F-B0C0-1D60-FAB1-9CB9D7F23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600" y="999073"/>
            <a:ext cx="4324545" cy="487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1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ACE04-2665-3AC8-E1B1-80B69E1D2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45F0B-255A-6640-A2AE-28625C222EE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54699" y="6378834"/>
            <a:ext cx="51416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0AF0F1-83F4-0746-A551-EEC1F1FEC0BD}" type="slidenum">
              <a:rPr lang="en-US" smtClean="0"/>
              <a:pPr/>
              <a:t>21</a:t>
            </a:fld>
            <a:endParaRPr lang="en-GB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ED3008-443B-C98D-1993-DFD210C00418}"/>
              </a:ext>
            </a:extLst>
          </p:cNvPr>
          <p:cNvSpPr txBox="1"/>
          <p:nvPr/>
        </p:nvSpPr>
        <p:spPr>
          <a:xfrm>
            <a:off x="1304600" y="188272"/>
            <a:ext cx="7731284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5. A wolf, a goat, and a cabbage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959BEB-3374-630E-636A-2C8409DE30CC}"/>
              </a:ext>
            </a:extLst>
          </p:cNvPr>
          <p:cNvSpPr txBox="1"/>
          <p:nvPr/>
        </p:nvSpPr>
        <p:spPr>
          <a:xfrm>
            <a:off x="7008972" y="1747286"/>
            <a:ext cx="4953043" cy="28392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Logic puzzle:</a:t>
            </a:r>
          </a:p>
          <a:p>
            <a:pPr marL="342900" indent="-342900">
              <a:spcBef>
                <a:spcPts val="900"/>
              </a:spcBef>
              <a:buFont typeface="+mj-lt"/>
              <a:buAutoNum type="arabicPeriod"/>
            </a:pPr>
            <a:r>
              <a:rPr lang="en-US" sz="1600" dirty="0">
                <a:solidFill>
                  <a:srgbClr val="0E0E0E"/>
                </a:solidFill>
                <a:effectLst/>
                <a:latin typeface=".SF NS"/>
              </a:rPr>
              <a:t>The farmer takes the goat across the river.</a:t>
            </a:r>
          </a:p>
          <a:p>
            <a:pPr marL="342900" indent="-342900">
              <a:spcBef>
                <a:spcPts val="900"/>
              </a:spcBef>
              <a:buFont typeface="+mj-lt"/>
              <a:buAutoNum type="arabicPeriod"/>
            </a:pPr>
            <a:r>
              <a:rPr lang="en-US" sz="1600" dirty="0">
                <a:solidFill>
                  <a:srgbClr val="0E0E0E"/>
                </a:solidFill>
                <a:effectLst/>
                <a:latin typeface=".SF NS"/>
              </a:rPr>
              <a:t>The farmer returns alone to the left bank.</a:t>
            </a:r>
          </a:p>
          <a:p>
            <a:pPr marL="342900" indent="-342900">
              <a:spcBef>
                <a:spcPts val="900"/>
              </a:spcBef>
              <a:buFont typeface="+mj-lt"/>
              <a:buAutoNum type="arabicPeriod"/>
            </a:pPr>
            <a:r>
              <a:rPr lang="en-US" sz="1600" dirty="0">
                <a:solidFill>
                  <a:srgbClr val="0E0E0E"/>
                </a:solidFill>
                <a:effectLst/>
                <a:latin typeface=".SF NS"/>
              </a:rPr>
              <a:t>The farmer takes the cabbage across the river.</a:t>
            </a:r>
          </a:p>
          <a:p>
            <a:pPr marL="342900" indent="-342900">
              <a:spcBef>
                <a:spcPts val="900"/>
              </a:spcBef>
              <a:buFont typeface="+mj-lt"/>
              <a:buAutoNum type="arabicPeriod"/>
            </a:pPr>
            <a:r>
              <a:rPr lang="en-US" sz="1600" dirty="0">
                <a:solidFill>
                  <a:srgbClr val="0E0E0E"/>
                </a:solidFill>
                <a:effectLst/>
                <a:latin typeface=".SF NS"/>
              </a:rPr>
              <a:t>The farmer brings the goat back to the left bank.</a:t>
            </a:r>
          </a:p>
          <a:p>
            <a:pPr marL="342900" indent="-342900">
              <a:spcBef>
                <a:spcPts val="900"/>
              </a:spcBef>
              <a:buFont typeface="+mj-lt"/>
              <a:buAutoNum type="arabicPeriod"/>
            </a:pPr>
            <a:r>
              <a:rPr lang="en-US" sz="1600" dirty="0">
                <a:solidFill>
                  <a:srgbClr val="0E0E0E"/>
                </a:solidFill>
                <a:effectLst/>
                <a:latin typeface=".SF NS"/>
              </a:rPr>
              <a:t>The farmer takes the wolf across the river.</a:t>
            </a:r>
          </a:p>
          <a:p>
            <a:pPr marL="342900" indent="-342900">
              <a:spcBef>
                <a:spcPts val="900"/>
              </a:spcBef>
              <a:buFont typeface="+mj-lt"/>
              <a:buAutoNum type="arabicPeriod"/>
            </a:pPr>
            <a:r>
              <a:rPr lang="en-US" sz="1600" dirty="0">
                <a:solidFill>
                  <a:srgbClr val="0E0E0E"/>
                </a:solidFill>
                <a:effectLst/>
                <a:latin typeface=".SF NS"/>
              </a:rPr>
              <a:t>The farmer returns alone to the left bank.</a:t>
            </a:r>
          </a:p>
          <a:p>
            <a:pPr marL="342900" indent="-342900">
              <a:spcBef>
                <a:spcPts val="900"/>
              </a:spcBef>
              <a:buFont typeface="+mj-lt"/>
              <a:buAutoNum type="arabicPeriod"/>
            </a:pPr>
            <a:r>
              <a:rPr lang="en-US" sz="1600" dirty="0">
                <a:solidFill>
                  <a:srgbClr val="0E0E0E"/>
                </a:solidFill>
                <a:effectLst/>
                <a:latin typeface=".SF NS"/>
              </a:rPr>
              <a:t>The farmer takes the goat across the river again.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AADAE5-0324-120E-A1AA-573226013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600" y="1246539"/>
            <a:ext cx="5396905" cy="34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36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5B578-253E-34E7-B9E6-2D1ADB981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47E612-F287-C496-AD9D-7AF90B63FA6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54699" y="6378834"/>
            <a:ext cx="51416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0AF0F1-83F4-0746-A551-EEC1F1FEC0BD}" type="slidenum">
              <a:rPr lang="en-US" smtClean="0"/>
              <a:pPr/>
              <a:t>22</a:t>
            </a:fld>
            <a:endParaRPr lang="en-GB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CFCFA4-DF2A-3911-232A-4EEEA552A71B}"/>
              </a:ext>
            </a:extLst>
          </p:cNvPr>
          <p:cNvSpPr txBox="1"/>
          <p:nvPr/>
        </p:nvSpPr>
        <p:spPr>
          <a:xfrm>
            <a:off x="1304600" y="188272"/>
            <a:ext cx="732572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6. Three switches, three bulbs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DECD4D-679A-A434-33F9-348519531CFF}"/>
              </a:ext>
            </a:extLst>
          </p:cNvPr>
          <p:cNvSpPr txBox="1"/>
          <p:nvPr/>
        </p:nvSpPr>
        <p:spPr>
          <a:xfrm>
            <a:off x="7177997" y="2462182"/>
            <a:ext cx="5014004" cy="1785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Logic puzzle: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Turn on switch 1 and leave it on for a few minutes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Turn off switch 1 and turn on switch 2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Go to the room and check:</a:t>
            </a:r>
          </a:p>
          <a:p>
            <a:pPr marL="914396" lvl="1" indent="-457200">
              <a:buFont typeface="+mj-lt"/>
              <a:buAutoNum type="arabicPeriod"/>
            </a:pPr>
            <a:r>
              <a:rPr lang="en-US" sz="16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Warm bulb/electronics	: switch 1</a:t>
            </a:r>
          </a:p>
          <a:p>
            <a:pPr marL="914396" lvl="1" indent="-457200">
              <a:buFont typeface="+mj-lt"/>
              <a:buAutoNum type="arabicPeriod"/>
            </a:pPr>
            <a:r>
              <a:rPr lang="en-US" sz="16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Bulb that is on		: switch 2</a:t>
            </a:r>
          </a:p>
          <a:p>
            <a:pPr marL="914396" lvl="1" indent="-457200">
              <a:buFont typeface="+mj-lt"/>
              <a:buAutoNum type="arabicPeriod"/>
            </a:pPr>
            <a:r>
              <a:rPr lang="en-US" sz="16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Bulb that is off and cold	: switch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0733F1-99B1-AE2D-D587-4C03C3978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600" y="1021560"/>
            <a:ext cx="5682904" cy="463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31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89C63-1B80-94FB-3D4E-CBF661EBE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489BD-2B44-66CC-5E28-E064528EE3E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54699" y="6378834"/>
            <a:ext cx="51416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0AF0F1-83F4-0746-A551-EEC1F1FEC0BD}" type="slidenum">
              <a:rPr lang="en-US" smtClean="0"/>
              <a:pPr/>
              <a:t>23</a:t>
            </a:fld>
            <a:endParaRPr lang="en-GB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190758-695A-B98F-BA69-9C8E88455BF6}"/>
              </a:ext>
            </a:extLst>
          </p:cNvPr>
          <p:cNvSpPr txBox="1"/>
          <p:nvPr/>
        </p:nvSpPr>
        <p:spPr>
          <a:xfrm>
            <a:off x="1304600" y="188272"/>
            <a:ext cx="4347344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7. Weighing coins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A637A0-DDF9-B4E4-A666-C241E557064F}"/>
              </a:ext>
            </a:extLst>
          </p:cNvPr>
          <p:cNvSpPr txBox="1"/>
          <p:nvPr/>
        </p:nvSpPr>
        <p:spPr>
          <a:xfrm>
            <a:off x="6695859" y="2116691"/>
            <a:ext cx="5257843" cy="30777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Logic puzzle:</a:t>
            </a:r>
          </a:p>
          <a:p>
            <a:r>
              <a:rPr lang="en-US" dirty="0">
                <a:solidFill>
                  <a:schemeClr val="tx2">
                    <a:lumMod val="85000"/>
                    <a:lumOff val="15000"/>
                  </a:schemeClr>
                </a:solidFill>
              </a:rPr>
              <a:t>1. Split in groups of three and weight 2 groups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chemeClr val="tx2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85000"/>
                    <a:lumOff val="15000"/>
                  </a:schemeClr>
                </a:solidFill>
              </a:rPr>
              <a:t>If the groups are equal, the heavier coin is in the not weighed group. Otherwise, it is the heaviest group.</a:t>
            </a:r>
          </a:p>
          <a:p>
            <a:endParaRPr lang="en-US" dirty="0">
              <a:solidFill>
                <a:schemeClr val="tx2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85000"/>
                    <a:lumOff val="15000"/>
                  </a:schemeClr>
                </a:solidFill>
              </a:rPr>
              <a:t>2. Split again in three and weight 2 groups.</a:t>
            </a:r>
          </a:p>
          <a:p>
            <a:endParaRPr lang="en-US" dirty="0">
              <a:solidFill>
                <a:schemeClr val="tx2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85000"/>
                    <a:lumOff val="15000"/>
                  </a:schemeClr>
                </a:solidFill>
              </a:rPr>
              <a:t>If the coins are equal, the heavier coin is the not weighed coin. Otherwise, it is the heaviest coin.</a:t>
            </a:r>
          </a:p>
          <a:p>
            <a:endParaRPr lang="en-US" dirty="0">
              <a:solidFill>
                <a:schemeClr val="tx2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BE761F-AF9A-1371-E182-CFE757F68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601" y="1072586"/>
            <a:ext cx="5195952" cy="409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561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03B3F-00EA-90DC-C715-BE11BA9A8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A9F14E-8120-5F5B-D720-A84390AA6CA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54699" y="6378834"/>
            <a:ext cx="51416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0AF0F1-83F4-0746-A551-EEC1F1FEC0BD}" type="slidenum">
              <a:rPr lang="en-US" smtClean="0"/>
              <a:pPr/>
              <a:t>24</a:t>
            </a:fld>
            <a:endParaRPr lang="en-GB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B4A0A6-EACD-2FAD-3DF2-2DC0054169E3}"/>
              </a:ext>
            </a:extLst>
          </p:cNvPr>
          <p:cNvSpPr txBox="1"/>
          <p:nvPr/>
        </p:nvSpPr>
        <p:spPr>
          <a:xfrm>
            <a:off x="1304600" y="188272"/>
            <a:ext cx="4759316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8. Bridge crossings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044B20-9F16-932B-17F3-582A0D267AF0}"/>
              </a:ext>
            </a:extLst>
          </p:cNvPr>
          <p:cNvSpPr txBox="1"/>
          <p:nvPr/>
        </p:nvSpPr>
        <p:spPr>
          <a:xfrm>
            <a:off x="6703192" y="3934239"/>
            <a:ext cx="5257843" cy="21159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Logic puzzle:</a:t>
            </a:r>
          </a:p>
          <a:p>
            <a:pPr>
              <a:spcBef>
                <a:spcPts val="900"/>
              </a:spcBef>
            </a:pPr>
            <a:r>
              <a:rPr lang="en-US" sz="1600" dirty="0">
                <a:solidFill>
                  <a:srgbClr val="0E0E0E"/>
                </a:solidFill>
                <a:effectLst/>
              </a:rPr>
              <a:t>A and B cross together	: 2 minutes total</a:t>
            </a:r>
          </a:p>
          <a:p>
            <a:pPr>
              <a:spcBef>
                <a:spcPts val="900"/>
              </a:spcBef>
            </a:pPr>
            <a:r>
              <a:rPr lang="en-US" sz="1600" dirty="0">
                <a:solidFill>
                  <a:srgbClr val="0E0E0E"/>
                </a:solidFill>
                <a:effectLst/>
              </a:rPr>
              <a:t>A returns with the torch	: 3 minutes total</a:t>
            </a:r>
          </a:p>
          <a:p>
            <a:pPr>
              <a:spcBef>
                <a:spcPts val="900"/>
              </a:spcBef>
            </a:pPr>
            <a:r>
              <a:rPr lang="en-US" sz="1600" dirty="0">
                <a:solidFill>
                  <a:srgbClr val="0E0E0E"/>
                </a:solidFill>
                <a:effectLst/>
              </a:rPr>
              <a:t>C and D cross together	: 11 minutes total</a:t>
            </a:r>
          </a:p>
          <a:p>
            <a:pPr>
              <a:spcBef>
                <a:spcPts val="900"/>
              </a:spcBef>
            </a:pPr>
            <a:r>
              <a:rPr lang="en-US" sz="1600" dirty="0">
                <a:solidFill>
                  <a:srgbClr val="0E0E0E"/>
                </a:solidFill>
                <a:effectLst/>
              </a:rPr>
              <a:t>B returns with the torch	: 13 minutes total</a:t>
            </a:r>
          </a:p>
          <a:p>
            <a:pPr>
              <a:spcBef>
                <a:spcPts val="900"/>
              </a:spcBef>
            </a:pPr>
            <a:r>
              <a:rPr lang="en-US" sz="1600" dirty="0">
                <a:solidFill>
                  <a:srgbClr val="0E0E0E"/>
                </a:solidFill>
                <a:effectLst/>
              </a:rPr>
              <a:t>A and B cross together again	: 15 minutes total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C9A529-526D-0EAA-269E-00EFF40F5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601" y="970171"/>
            <a:ext cx="4582240" cy="50800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5C61EF-4470-C222-02EF-1DD6AC9C7519}"/>
              </a:ext>
            </a:extLst>
          </p:cNvPr>
          <p:cNvSpPr txBox="1"/>
          <p:nvPr/>
        </p:nvSpPr>
        <p:spPr>
          <a:xfrm>
            <a:off x="6963011" y="280604"/>
            <a:ext cx="4392228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85000"/>
                    <a:lumOff val="1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Bridge and torch problem</a:t>
            </a:r>
            <a:endParaRPr lang="en-US" sz="2800" b="1" dirty="0">
              <a:solidFill>
                <a:schemeClr val="tx2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9BE517-7E90-C33C-B258-AF63823A5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479" y="1051663"/>
            <a:ext cx="5539292" cy="254240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8873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AA364-927B-39AA-31F2-9B7CDE1A2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10798-EED3-4B82-04FC-F289AF7096B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54699" y="6378834"/>
            <a:ext cx="51416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0AF0F1-83F4-0746-A551-EEC1F1FEC0BD}" type="slidenum">
              <a:rPr lang="en-US" smtClean="0"/>
              <a:pPr/>
              <a:t>25</a:t>
            </a:fld>
            <a:endParaRPr lang="en-GB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103205-A513-BC3F-AD79-1E780083D148}"/>
              </a:ext>
            </a:extLst>
          </p:cNvPr>
          <p:cNvSpPr txBox="1"/>
          <p:nvPr/>
        </p:nvSpPr>
        <p:spPr>
          <a:xfrm>
            <a:off x="1304600" y="188272"/>
            <a:ext cx="629018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9. </a:t>
            </a:r>
            <a:r>
              <a:rPr lang="en-US" sz="3600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Happy birthday to you too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CDF51D-80B0-3480-A249-062A08265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600" y="998670"/>
            <a:ext cx="5679979" cy="31997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F35617-EDFF-56BF-34DB-718007085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091" y="998670"/>
            <a:ext cx="3265516" cy="193082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BEEDBB-C3DD-C64F-80E2-185EA053E8EE}"/>
              </a:ext>
            </a:extLst>
          </p:cNvPr>
          <p:cNvSpPr txBox="1"/>
          <p:nvPr/>
        </p:nvSpPr>
        <p:spPr>
          <a:xfrm>
            <a:off x="7995262" y="280604"/>
            <a:ext cx="295754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85000"/>
                    <a:lumOff val="1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Birthday paradox</a:t>
            </a:r>
            <a:endParaRPr lang="en-US" sz="2800" b="1" dirty="0">
              <a:solidFill>
                <a:schemeClr val="tx2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0671BF-0E09-7F52-F912-8AE93F4E3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3332" y="3112424"/>
            <a:ext cx="3613033" cy="316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796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E4926-C58C-9889-ADBA-485F6D775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0EBCC-3A74-D956-2E75-9E3816EF413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54699" y="6378834"/>
            <a:ext cx="51416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0AF0F1-83F4-0746-A551-EEC1F1FEC0BD}" type="slidenum">
              <a:rPr lang="en-US" smtClean="0"/>
              <a:pPr/>
              <a:t>26</a:t>
            </a:fld>
            <a:endParaRPr lang="en-GB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228EE3-F50C-8027-C097-CAC8D76B02DD}"/>
              </a:ext>
            </a:extLst>
          </p:cNvPr>
          <p:cNvSpPr txBox="1"/>
          <p:nvPr/>
        </p:nvSpPr>
        <p:spPr>
          <a:xfrm>
            <a:off x="1304600" y="188272"/>
            <a:ext cx="604171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10. Thief and a knapsack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0DACA4-5B4B-596E-C1CF-D4CED20509FA}"/>
              </a:ext>
            </a:extLst>
          </p:cNvPr>
          <p:cNvSpPr txBox="1"/>
          <p:nvPr/>
        </p:nvSpPr>
        <p:spPr>
          <a:xfrm>
            <a:off x="6096000" y="2908257"/>
            <a:ext cx="5257843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Optimal combination:</a:t>
            </a:r>
          </a:p>
          <a:p>
            <a:r>
              <a:rPr lang="en-US" sz="2000" dirty="0">
                <a:solidFill>
                  <a:srgbClr val="0E0E0E"/>
                </a:solidFill>
                <a:effectLst/>
                <a:latin typeface=".SF NS"/>
              </a:rPr>
              <a:t>By selecting items 1, 2, 4, and 5, you maximize the total value to €1,050 without exceeding the 15 kg weight limit.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0B0FED-C0E8-07C1-017D-AE27AD6E8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600" y="972588"/>
            <a:ext cx="4106985" cy="510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824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5DD9C-31E1-B8EB-73A1-AE3E86231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E7AE8-A0C2-389C-69A9-B2C3DD44F68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54699" y="6378834"/>
            <a:ext cx="51416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0AF0F1-83F4-0746-A551-EEC1F1FEC0BD}" type="slidenum">
              <a:rPr lang="en-US" smtClean="0"/>
              <a:pPr/>
              <a:t>27</a:t>
            </a:fld>
            <a:endParaRPr lang="en-GB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DBB13E-7BFA-FD9D-4842-0ADC3D7C9E81}"/>
              </a:ext>
            </a:extLst>
          </p:cNvPr>
          <p:cNvSpPr txBox="1"/>
          <p:nvPr/>
        </p:nvSpPr>
        <p:spPr>
          <a:xfrm>
            <a:off x="1304600" y="188272"/>
            <a:ext cx="708623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11. Two fathers and two sons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97B635-DD5F-143A-683D-517D5DC38241}"/>
              </a:ext>
            </a:extLst>
          </p:cNvPr>
          <p:cNvSpPr txBox="1"/>
          <p:nvPr/>
        </p:nvSpPr>
        <p:spPr>
          <a:xfrm>
            <a:off x="7293685" y="2361255"/>
            <a:ext cx="4247803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Trick question:</a:t>
            </a:r>
          </a:p>
          <a:p>
            <a:r>
              <a:rPr lang="en-US" sz="15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You must realize that two fathers and two sons can be three persons. If they alle eat 2 eggs, there is 1 egg left.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A88602-A5C1-0474-E22C-DD969D5F7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527" y="967903"/>
            <a:ext cx="5427009" cy="378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19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160E0-7732-A260-FB58-B4A7F4747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2DE68-B10B-9060-7233-21F4DE16548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54699" y="6378834"/>
            <a:ext cx="51416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0AF0F1-83F4-0746-A551-EEC1F1FEC0BD}" type="slidenum">
              <a:rPr lang="en-US" smtClean="0"/>
              <a:pPr/>
              <a:t>28</a:t>
            </a:fld>
            <a:endParaRPr lang="en-GB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C3E46A-29BD-F0A9-DEBF-7ACD9FC830D9}"/>
              </a:ext>
            </a:extLst>
          </p:cNvPr>
          <p:cNvSpPr txBox="1"/>
          <p:nvPr/>
        </p:nvSpPr>
        <p:spPr>
          <a:xfrm>
            <a:off x="1304600" y="188272"/>
            <a:ext cx="714939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12. Chessboard and dominos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0C17C-E09C-CD14-3B55-29AAEFFC0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600" y="1004591"/>
            <a:ext cx="4561533" cy="51861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B95370-F281-0CA9-E67E-03EEA1382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601" y="1558252"/>
            <a:ext cx="3229799" cy="243283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98EAB1-4253-CEB8-AC92-5D5AADF1C1CD}"/>
              </a:ext>
            </a:extLst>
          </p:cNvPr>
          <p:cNvSpPr txBox="1"/>
          <p:nvPr/>
        </p:nvSpPr>
        <p:spPr>
          <a:xfrm>
            <a:off x="6467344" y="1004591"/>
            <a:ext cx="521456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85000"/>
                    <a:lumOff val="1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Mutilated chessboard problem</a:t>
            </a:r>
            <a:endParaRPr lang="en-US" sz="2800" b="1" dirty="0">
              <a:solidFill>
                <a:schemeClr val="tx2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D123B1-2AE5-2AB9-B127-E2C64E401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5869" y="4510283"/>
            <a:ext cx="3147538" cy="15789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F85485-1A4B-568E-DEB3-B02FFCC5663E}"/>
              </a:ext>
            </a:extLst>
          </p:cNvPr>
          <p:cNvSpPr txBox="1"/>
          <p:nvPr/>
        </p:nvSpPr>
        <p:spPr>
          <a:xfrm>
            <a:off x="9869258" y="5084303"/>
            <a:ext cx="172002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Impossible</a:t>
            </a:r>
          </a:p>
        </p:txBody>
      </p:sp>
    </p:spTree>
    <p:extLst>
      <p:ext uri="{BB962C8B-B14F-4D97-AF65-F5344CB8AC3E}">
        <p14:creationId xmlns:p14="http://schemas.microsoft.com/office/powerpoint/2010/main" val="34388889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39DC3-4998-D553-A5B7-3746A4E7E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8DA65-4B24-9ED3-4DFD-41F755B5391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54699" y="6378834"/>
            <a:ext cx="51416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0AF0F1-83F4-0746-A551-EEC1F1FEC0BD}" type="slidenum">
              <a:rPr lang="en-US" smtClean="0"/>
              <a:pPr/>
              <a:t>29</a:t>
            </a:fld>
            <a:endParaRPr lang="en-GB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0BC8D9-A47F-C0BB-30EB-1BC96E5B8B1C}"/>
              </a:ext>
            </a:extLst>
          </p:cNvPr>
          <p:cNvSpPr txBox="1"/>
          <p:nvPr/>
        </p:nvSpPr>
        <p:spPr>
          <a:xfrm>
            <a:off x="1304600" y="188272"/>
            <a:ext cx="594592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13. Testing assumptions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2D141C-859F-A8F7-9C13-0DC47764B1D4}"/>
              </a:ext>
            </a:extLst>
          </p:cNvPr>
          <p:cNvSpPr txBox="1"/>
          <p:nvPr/>
        </p:nvSpPr>
        <p:spPr>
          <a:xfrm>
            <a:off x="7252017" y="1004591"/>
            <a:ext cx="364522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85000"/>
                    <a:lumOff val="1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Wason selection task</a:t>
            </a:r>
            <a:endParaRPr lang="en-US" sz="2800" b="1" dirty="0">
              <a:solidFill>
                <a:schemeClr val="tx2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2F83FF-B5D6-FCF8-C71B-4248EC4A1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00" y="906731"/>
            <a:ext cx="4338632" cy="42730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465094-05FE-F9B7-E177-851E3EE99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943" y="1636244"/>
            <a:ext cx="5173532" cy="24073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DD66A8-D160-7F2C-E426-32F66D0AA682}"/>
              </a:ext>
            </a:extLst>
          </p:cNvPr>
          <p:cNvSpPr txBox="1"/>
          <p:nvPr/>
        </p:nvSpPr>
        <p:spPr>
          <a:xfrm>
            <a:off x="6277886" y="4367605"/>
            <a:ext cx="5813710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500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The notion here is to check whether the rule has been violated:</a:t>
            </a:r>
          </a:p>
          <a:p>
            <a:pPr marL="342900" indent="-342900" algn="l">
              <a:buAutoNum type="arabicPeriod"/>
            </a:pPr>
            <a:r>
              <a:rPr lang="en-US" sz="15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We need to check A to see if it has an even number at the back which possibly violates the rule.</a:t>
            </a:r>
          </a:p>
          <a:p>
            <a:pPr marL="342900" indent="-342900" algn="l">
              <a:buAutoNum type="arabicPeriod"/>
            </a:pPr>
            <a:r>
              <a:rPr lang="en-US" sz="15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We do not need to flip D as we do not care about consonants.</a:t>
            </a:r>
          </a:p>
          <a:p>
            <a:pPr marL="342900" indent="-342900" algn="l">
              <a:buAutoNum type="arabicPeriod"/>
            </a:pPr>
            <a:r>
              <a:rPr lang="en-US" sz="15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We do not need to flip 4 as the rule does not state that even numbers </a:t>
            </a:r>
            <a:r>
              <a:rPr lang="en-US" sz="1500" i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must</a:t>
            </a:r>
            <a:r>
              <a:rPr lang="en-US" sz="15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 have a vowel on the other side.</a:t>
            </a:r>
          </a:p>
          <a:p>
            <a:pPr marL="342900" indent="-342900" algn="l">
              <a:buAutoNum type="arabicPeriod"/>
            </a:pPr>
            <a:r>
              <a:rPr lang="en-US" sz="15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We need to flip 7 as it could violate the rule. If it has a vowel at the back it would violate the rule.</a:t>
            </a:r>
          </a:p>
        </p:txBody>
      </p:sp>
    </p:spTree>
    <p:extLst>
      <p:ext uri="{BB962C8B-B14F-4D97-AF65-F5344CB8AC3E}">
        <p14:creationId xmlns:p14="http://schemas.microsoft.com/office/powerpoint/2010/main" val="3133153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CDF9F-860E-6EC5-C923-4A24FBD1A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8886A44-B285-B73B-CB64-AA6E95895C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255FF-EF70-85CA-2E95-BA9BC59A659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54699" y="6378834"/>
            <a:ext cx="51416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0AF0F1-83F4-0746-A551-EEC1F1FEC0BD}" type="slidenum">
              <a:rPr lang="en-US" smtClean="0"/>
              <a:pPr/>
              <a:t>3</a:t>
            </a:fld>
            <a:endParaRPr lang="en-GB" noProof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D6C24E6-FE39-FEDB-A84E-775F8C43B934}"/>
              </a:ext>
            </a:extLst>
          </p:cNvPr>
          <p:cNvGrpSpPr/>
          <p:nvPr/>
        </p:nvGrpSpPr>
        <p:grpSpPr>
          <a:xfrm>
            <a:off x="7989076" y="0"/>
            <a:ext cx="4202924" cy="6858000"/>
            <a:chOff x="7989076" y="71120"/>
            <a:chExt cx="4202924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11442AB-2CE1-C5A7-3181-0BA0B71D1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4828"/>
            <a:stretch/>
          </p:blipFill>
          <p:spPr>
            <a:xfrm>
              <a:off x="8614982" y="161033"/>
              <a:ext cx="2408618" cy="5326112"/>
            </a:xfrm>
            <a:prstGeom prst="rect">
              <a:avLst/>
            </a:prstGeom>
          </p:spPr>
        </p:pic>
        <p:pic>
          <p:nvPicPr>
            <p:cNvPr id="21" name="Picture 20" descr="A hand holding a cell phone&#10;&#10;Description automatically generated">
              <a:extLst>
                <a:ext uri="{FF2B5EF4-FFF2-40B4-BE49-F238E27FC236}">
                  <a16:creationId xmlns:a16="http://schemas.microsoft.com/office/drawing/2014/main" id="{1BCB1F80-0031-A170-6003-F16F5B086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989076" y="71120"/>
              <a:ext cx="4202924" cy="68580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863CCC8-6BE2-6601-18E6-4BBC940D442A}"/>
              </a:ext>
            </a:extLst>
          </p:cNvPr>
          <p:cNvGrpSpPr/>
          <p:nvPr/>
        </p:nvGrpSpPr>
        <p:grpSpPr>
          <a:xfrm>
            <a:off x="101962" y="1380624"/>
            <a:ext cx="3798859" cy="2529840"/>
            <a:chOff x="2363356" y="1488049"/>
            <a:chExt cx="3798859" cy="2529840"/>
          </a:xfrm>
        </p:grpSpPr>
        <p:pic>
          <p:nvPicPr>
            <p:cNvPr id="4100" name="Picture 4" descr="Compas met loupe type 71S">
              <a:extLst>
                <a:ext uri="{FF2B5EF4-FFF2-40B4-BE49-F238E27FC236}">
                  <a16:creationId xmlns:a16="http://schemas.microsoft.com/office/drawing/2014/main" id="{90FE2691-5F1E-3582-7CA4-E4A7B5B0CC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56545">
              <a:off x="2363356" y="1488049"/>
              <a:ext cx="3798859" cy="2529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A4F608A-20ED-F702-D23E-54A89D89A39B}"/>
                </a:ext>
              </a:extLst>
            </p:cNvPr>
            <p:cNvSpPr txBox="1"/>
            <p:nvPr/>
          </p:nvSpPr>
          <p:spPr>
            <a:xfrm>
              <a:off x="2812840" y="3455438"/>
              <a:ext cx="313908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tx2">
                      <a:lumMod val="85000"/>
                      <a:lumOff val="15000"/>
                    </a:schemeClr>
                  </a:solidFill>
                </a:rPr>
                <a:t>Bearing + distance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49886BD-441D-8015-5612-89A3BBC1D514}"/>
              </a:ext>
            </a:extLst>
          </p:cNvPr>
          <p:cNvSpPr txBox="1"/>
          <p:nvPr/>
        </p:nvSpPr>
        <p:spPr>
          <a:xfrm>
            <a:off x="219578" y="224265"/>
            <a:ext cx="6782306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How to find a location?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33FB48-435D-BB6E-6D5F-D924BBD4DDB2}"/>
              </a:ext>
            </a:extLst>
          </p:cNvPr>
          <p:cNvCxnSpPr>
            <a:cxnSpLocks/>
          </p:cNvCxnSpPr>
          <p:nvPr/>
        </p:nvCxnSpPr>
        <p:spPr>
          <a:xfrm>
            <a:off x="4132153" y="2622713"/>
            <a:ext cx="138472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5B4EA7AE-E5C7-5D4D-3DE1-E1E3EA053630}"/>
              </a:ext>
            </a:extLst>
          </p:cNvPr>
          <p:cNvSpPr/>
          <p:nvPr/>
        </p:nvSpPr>
        <p:spPr>
          <a:xfrm>
            <a:off x="5971395" y="1918986"/>
            <a:ext cx="1407453" cy="1407453"/>
          </a:xfrm>
          <a:prstGeom prst="ellipse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5FBB7AC-0481-1761-8D02-7D3398F23E4A}"/>
              </a:ext>
            </a:extLst>
          </p:cNvPr>
          <p:cNvSpPr/>
          <p:nvPr/>
        </p:nvSpPr>
        <p:spPr>
          <a:xfrm>
            <a:off x="6096000" y="2338395"/>
            <a:ext cx="258973" cy="27471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655107E-342F-3272-2A99-B12D790D457F}"/>
              </a:ext>
            </a:extLst>
          </p:cNvPr>
          <p:cNvSpPr/>
          <p:nvPr/>
        </p:nvSpPr>
        <p:spPr>
          <a:xfrm>
            <a:off x="6622663" y="2571131"/>
            <a:ext cx="135351" cy="143576"/>
          </a:xfrm>
          <a:prstGeom prst="ellipse">
            <a:avLst/>
          </a:prstGeom>
          <a:solidFill>
            <a:schemeClr val="tx2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DDB620-CF12-BFC7-BFF8-A4D41DF7CFEE}"/>
              </a:ext>
            </a:extLst>
          </p:cNvPr>
          <p:cNvSpPr txBox="1"/>
          <p:nvPr/>
        </p:nvSpPr>
        <p:spPr>
          <a:xfrm>
            <a:off x="5879618" y="3342112"/>
            <a:ext cx="165163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25 meter</a:t>
            </a:r>
          </a:p>
        </p:txBody>
      </p:sp>
      <p:pic>
        <p:nvPicPr>
          <p:cNvPr id="31" name="Picture 10" descr="Confused Child Riddle Vector Illustration Stock Vector (Royalty Free)  332740550 | Shutterstock">
            <a:extLst>
              <a:ext uri="{FF2B5EF4-FFF2-40B4-BE49-F238E27FC236}">
                <a16:creationId xmlns:a16="http://schemas.microsoft.com/office/drawing/2014/main" id="{3E9D9C34-E285-E3E6-A0BD-60DA82F3FE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5" t="4861" r="9602" b="11625"/>
          <a:stretch/>
        </p:blipFill>
        <p:spPr bwMode="auto">
          <a:xfrm>
            <a:off x="1351141" y="4122460"/>
            <a:ext cx="1676031" cy="204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4A04E677-2633-DD2E-4DB5-87D6BCD13ECE}"/>
              </a:ext>
            </a:extLst>
          </p:cNvPr>
          <p:cNvSpPr/>
          <p:nvPr/>
        </p:nvSpPr>
        <p:spPr>
          <a:xfrm>
            <a:off x="8744643" y="2973464"/>
            <a:ext cx="352975" cy="352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1D576A-A905-1E65-2F24-2BFA213A680E}"/>
              </a:ext>
            </a:extLst>
          </p:cNvPr>
          <p:cNvSpPr txBox="1"/>
          <p:nvPr/>
        </p:nvSpPr>
        <p:spPr>
          <a:xfrm>
            <a:off x="5399671" y="4549782"/>
            <a:ext cx="1651630" cy="8617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Update location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2B27B53-7845-8EFA-B62B-7A9040D10434}"/>
              </a:ext>
            </a:extLst>
          </p:cNvPr>
          <p:cNvCxnSpPr>
            <a:cxnSpLocks/>
          </p:cNvCxnSpPr>
          <p:nvPr/>
        </p:nvCxnSpPr>
        <p:spPr>
          <a:xfrm flipV="1">
            <a:off x="7132320" y="3342112"/>
            <a:ext cx="1482662" cy="120767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EE1426D-C0AD-7FFB-B698-DE3CCA305DE2}"/>
              </a:ext>
            </a:extLst>
          </p:cNvPr>
          <p:cNvSpPr txBox="1"/>
          <p:nvPr/>
        </p:nvSpPr>
        <p:spPr>
          <a:xfrm>
            <a:off x="2854624" y="4713772"/>
            <a:ext cx="165163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Solve</a:t>
            </a:r>
          </a:p>
          <a:p>
            <a:pPr algn="ctr"/>
            <a:r>
              <a:rPr lang="en-US" sz="28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puzzle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CB12C9-F36E-28B3-A575-879A8FC6AF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6001" y="3901332"/>
            <a:ext cx="2210297" cy="939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34E088-12D4-DDB5-E72A-9CFEC66BCA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8220" y="3560074"/>
            <a:ext cx="1945857" cy="2963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7E4B93-5111-0D11-29BB-099F6ACA5004}"/>
              </a:ext>
            </a:extLst>
          </p:cNvPr>
          <p:cNvSpPr txBox="1"/>
          <p:nvPr/>
        </p:nvSpPr>
        <p:spPr>
          <a:xfrm>
            <a:off x="8714214" y="4024315"/>
            <a:ext cx="225073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A question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Will be here</a:t>
            </a:r>
          </a:p>
        </p:txBody>
      </p:sp>
    </p:spTree>
    <p:extLst>
      <p:ext uri="{BB962C8B-B14F-4D97-AF65-F5344CB8AC3E}">
        <p14:creationId xmlns:p14="http://schemas.microsoft.com/office/powerpoint/2010/main" val="22853544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3F215-22FF-7464-EDB8-EA0455EF2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1CED4F-3704-DDEA-1B32-1AB6204ACDA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54699" y="6378834"/>
            <a:ext cx="51416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0AF0F1-83F4-0746-A551-EEC1F1FEC0BD}" type="slidenum">
              <a:rPr lang="en-US" smtClean="0"/>
              <a:pPr/>
              <a:t>30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47951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4CA045F1-42BC-A002-0960-6F3203E0B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89945" y="6391499"/>
            <a:ext cx="1622895" cy="360001"/>
          </a:xfrm>
        </p:spPr>
        <p:txBody>
          <a:bodyPr/>
          <a:lstStyle/>
          <a:p>
            <a:r>
              <a:rPr lang="en-GB" sz="1000" noProof="0" dirty="0"/>
              <a:t>C1 – Public information</a:t>
            </a:r>
            <a:endParaRPr lang="en-GB" b="1" noProof="0" dirty="0"/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933446CB-F809-01D9-73E3-B2A44672D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03" y="6391499"/>
            <a:ext cx="360000" cy="360001"/>
          </a:xfrm>
        </p:spPr>
        <p:txBody>
          <a:bodyPr/>
          <a:lstStyle/>
          <a:p>
            <a:fld id="{3B0AF0F1-83F4-0746-A551-EEC1F1FEC0BD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4854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7879B-7546-A26C-C0BC-5FF0848BE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0523482-E900-49FC-2DA7-CC01023081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7996F-A2A6-5DB2-F935-84CA03ED022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54699" y="6378834"/>
            <a:ext cx="51416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0AF0F1-83F4-0746-A551-EEC1F1FEC0BD}" type="slidenum">
              <a:rPr lang="en-US" smtClean="0"/>
              <a:pPr/>
              <a:t>4</a:t>
            </a:fld>
            <a:endParaRPr lang="en-GB" noProof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52BA3-09D2-0B5A-78A9-CB8C4FEC278A}"/>
              </a:ext>
            </a:extLst>
          </p:cNvPr>
          <p:cNvSpPr txBox="1"/>
          <p:nvPr/>
        </p:nvSpPr>
        <p:spPr>
          <a:xfrm>
            <a:off x="207175" y="224265"/>
            <a:ext cx="6807120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Two types of questions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3EBE52-4DE6-1C31-2F0B-E1FA1E758B26}"/>
              </a:ext>
            </a:extLst>
          </p:cNvPr>
          <p:cNvSpPr/>
          <p:nvPr/>
        </p:nvSpPr>
        <p:spPr>
          <a:xfrm>
            <a:off x="872835" y="1911926"/>
            <a:ext cx="3657600" cy="10640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Multiple choice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8525F6-A29D-8610-7763-84F7F5FFBE7D}"/>
              </a:ext>
            </a:extLst>
          </p:cNvPr>
          <p:cNvSpPr/>
          <p:nvPr/>
        </p:nvSpPr>
        <p:spPr>
          <a:xfrm>
            <a:off x="7779066" y="1911925"/>
            <a:ext cx="3657600" cy="106402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Open questions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0085BF-BDBB-C3D4-E767-ED1BBB9879D1}"/>
              </a:ext>
            </a:extLst>
          </p:cNvPr>
          <p:cNvSpPr txBox="1"/>
          <p:nvPr/>
        </p:nvSpPr>
        <p:spPr>
          <a:xfrm>
            <a:off x="1371598" y="2619126"/>
            <a:ext cx="266007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85000"/>
                    <a:lumOff val="15000"/>
                  </a:schemeClr>
                </a:solidFill>
              </a:rPr>
              <a:t>Buttons with options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F22ACA-2889-4145-17D4-F84583A84928}"/>
              </a:ext>
            </a:extLst>
          </p:cNvPr>
          <p:cNvSpPr txBox="1"/>
          <p:nvPr/>
        </p:nvSpPr>
        <p:spPr>
          <a:xfrm>
            <a:off x="8093826" y="2623076"/>
            <a:ext cx="322533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85000"/>
                    <a:lumOff val="15000"/>
                  </a:schemeClr>
                </a:solidFill>
              </a:rPr>
              <a:t>Input field with submit button</a:t>
            </a:r>
          </a:p>
        </p:txBody>
      </p:sp>
      <p:pic>
        <p:nvPicPr>
          <p:cNvPr id="2050" name="Picture 2" descr="I have spoken | Wookieepedia | Fandom">
            <a:extLst>
              <a:ext uri="{FF2B5EF4-FFF2-40B4-BE49-F238E27FC236}">
                <a16:creationId xmlns:a16="http://schemas.microsoft.com/office/drawing/2014/main" id="{24898BAC-232A-E5AD-ECC8-2AB374EF5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9516" y="4297680"/>
            <a:ext cx="1969431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0530A5-B00A-B8B8-96AD-3A428B93A88F}"/>
              </a:ext>
            </a:extLst>
          </p:cNvPr>
          <p:cNvSpPr txBox="1"/>
          <p:nvPr/>
        </p:nvSpPr>
        <p:spPr>
          <a:xfrm>
            <a:off x="2938884" y="4742372"/>
            <a:ext cx="6314229" cy="12926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Correct answer			:  2 points</a:t>
            </a:r>
          </a:p>
          <a:p>
            <a:r>
              <a:rPr lang="en-US" sz="2800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Incorrect answer		: -1 point</a:t>
            </a:r>
          </a:p>
          <a:p>
            <a:r>
              <a:rPr lang="en-US" sz="2800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Don’t know / not reached	:  0 points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DE7A18-5DA6-79AA-C7A5-E5DED39F7B86}"/>
              </a:ext>
            </a:extLst>
          </p:cNvPr>
          <p:cNvSpPr/>
          <p:nvPr/>
        </p:nvSpPr>
        <p:spPr>
          <a:xfrm>
            <a:off x="4811684" y="1911925"/>
            <a:ext cx="2568632" cy="10640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I don’t know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A50251-DFE5-61D3-F2BC-6408EDD70C7F}"/>
              </a:ext>
            </a:extLst>
          </p:cNvPr>
          <p:cNvSpPr txBox="1"/>
          <p:nvPr/>
        </p:nvSpPr>
        <p:spPr>
          <a:xfrm>
            <a:off x="5211516" y="2619126"/>
            <a:ext cx="176896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85000"/>
                    <a:lumOff val="15000"/>
                  </a:schemeClr>
                </a:solidFill>
              </a:rPr>
              <a:t>Button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233411-FC87-7FD8-B3B8-8ECE12F56EE6}"/>
              </a:ext>
            </a:extLst>
          </p:cNvPr>
          <p:cNvSpPr txBox="1"/>
          <p:nvPr/>
        </p:nvSpPr>
        <p:spPr>
          <a:xfrm>
            <a:off x="1695154" y="3633465"/>
            <a:ext cx="925894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If you press the button: ’you have spoken’</a:t>
            </a:r>
          </a:p>
        </p:txBody>
      </p:sp>
    </p:spTree>
    <p:extLst>
      <p:ext uri="{BB962C8B-B14F-4D97-AF65-F5344CB8AC3E}">
        <p14:creationId xmlns:p14="http://schemas.microsoft.com/office/powerpoint/2010/main" val="1890506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B0126-4A94-C357-23DA-7E16B3B1D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BB3C9B-5F2E-FA26-DA49-24D73CA45B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64247-8C99-9E8C-C431-5144B6DE26B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54699" y="6378834"/>
            <a:ext cx="51416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0AF0F1-83F4-0746-A551-EEC1F1FEC0BD}" type="slidenum">
              <a:rPr lang="en-US" smtClean="0"/>
              <a:pPr/>
              <a:t>5</a:t>
            </a:fld>
            <a:endParaRPr lang="en-GB" noProof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334DFA-B74F-B095-15C4-73B84FE5550F}"/>
              </a:ext>
            </a:extLst>
          </p:cNvPr>
          <p:cNvSpPr txBox="1"/>
          <p:nvPr/>
        </p:nvSpPr>
        <p:spPr>
          <a:xfrm>
            <a:off x="281539" y="1040714"/>
            <a:ext cx="571470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Login is simply a team name!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6313A8-F74A-C069-B0AA-B2113B450235}"/>
              </a:ext>
            </a:extLst>
          </p:cNvPr>
          <p:cNvSpPr/>
          <p:nvPr/>
        </p:nvSpPr>
        <p:spPr>
          <a:xfrm>
            <a:off x="8744643" y="2973464"/>
            <a:ext cx="352975" cy="352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1BB24D-3836-C591-AF8D-1E9FA86D9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673" y="130553"/>
            <a:ext cx="2545236" cy="5967445"/>
          </a:xfrm>
          <a:prstGeom prst="rect">
            <a:avLst/>
          </a:prstGeom>
        </p:spPr>
      </p:pic>
      <p:pic>
        <p:nvPicPr>
          <p:cNvPr id="21" name="Picture 20" descr="A hand holding a cell phone&#10;&#10;Description automatically generated">
            <a:extLst>
              <a:ext uri="{FF2B5EF4-FFF2-40B4-BE49-F238E27FC236}">
                <a16:creationId xmlns:a16="http://schemas.microsoft.com/office/drawing/2014/main" id="{E092EE66-8F5F-D120-B27F-6B27B310D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88946" y="0"/>
            <a:ext cx="4202924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68A4E5-E739-7654-E90D-776E8BBD8A82}"/>
              </a:ext>
            </a:extLst>
          </p:cNvPr>
          <p:cNvSpPr txBox="1"/>
          <p:nvPr/>
        </p:nvSpPr>
        <p:spPr>
          <a:xfrm>
            <a:off x="282064" y="1600133"/>
            <a:ext cx="7697909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Only letters (i.e., no numbers, symbols, spaces)</a:t>
            </a:r>
          </a:p>
          <a:p>
            <a:r>
              <a:rPr lang="en-US" sz="28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Be creative, examples: `</a:t>
            </a:r>
            <a:r>
              <a:rPr lang="en-US" sz="2800" dirty="0" err="1">
                <a:solidFill>
                  <a:schemeClr val="tx2">
                    <a:lumMod val="85000"/>
                    <a:lumOff val="15000"/>
                  </a:schemeClr>
                </a:solidFill>
              </a:rPr>
              <a:t>verySmart</a:t>
            </a:r>
            <a:r>
              <a:rPr lang="en-US" sz="28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`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A917BB-CB95-354A-08B8-5582C0D85EF3}"/>
              </a:ext>
            </a:extLst>
          </p:cNvPr>
          <p:cNvSpPr txBox="1"/>
          <p:nvPr/>
        </p:nvSpPr>
        <p:spPr>
          <a:xfrm>
            <a:off x="272060" y="2809124"/>
            <a:ext cx="558967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</a:rPr>
              <a:t>Only 1 device per team</a:t>
            </a:r>
          </a:p>
        </p:txBody>
      </p:sp>
      <p:pic>
        <p:nvPicPr>
          <p:cNvPr id="5122" name="Picture 2" descr="NUC Mini PC - Intel Core i7 1260P - 32GB RAM - 1000GB SSD - WiFi -  Bluetooth - COMPUTERGIGANT">
            <a:extLst>
              <a:ext uri="{FF2B5EF4-FFF2-40B4-BE49-F238E27FC236}">
                <a16:creationId xmlns:a16="http://schemas.microsoft.com/office/drawing/2014/main" id="{E9046394-0D0D-CE1B-A3BD-E95C2392F1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05" b="18875"/>
          <a:stretch/>
        </p:blipFill>
        <p:spPr bwMode="auto">
          <a:xfrm>
            <a:off x="6196402" y="2727233"/>
            <a:ext cx="1640111" cy="93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8609CF-8990-F8F8-4234-C153917C6F6B}"/>
              </a:ext>
            </a:extLst>
          </p:cNvPr>
          <p:cNvSpPr txBox="1"/>
          <p:nvPr/>
        </p:nvSpPr>
        <p:spPr>
          <a:xfrm>
            <a:off x="3085283" y="4824900"/>
            <a:ext cx="4903533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Try to solve puzzles on your own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7BABC1-9EF9-37E8-4983-2DC1CC7B6F4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61" r="-1"/>
          <a:stretch/>
        </p:blipFill>
        <p:spPr>
          <a:xfrm>
            <a:off x="523456" y="4595908"/>
            <a:ext cx="2289254" cy="1689091"/>
          </a:xfrm>
          <a:prstGeom prst="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F63891-DA5A-DBAF-3B69-2A0AD26547DB}"/>
              </a:ext>
            </a:extLst>
          </p:cNvPr>
          <p:cNvSpPr txBox="1"/>
          <p:nvPr/>
        </p:nvSpPr>
        <p:spPr>
          <a:xfrm>
            <a:off x="290447" y="279712"/>
            <a:ext cx="3167534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Practicalities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AC00CC-2C22-9548-6676-50046164A5F3}"/>
              </a:ext>
            </a:extLst>
          </p:cNvPr>
          <p:cNvSpPr txBox="1"/>
          <p:nvPr/>
        </p:nvSpPr>
        <p:spPr>
          <a:xfrm>
            <a:off x="272060" y="3764071"/>
            <a:ext cx="490353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🕰️ Be back at 16.40 🕰️</a:t>
            </a:r>
          </a:p>
        </p:txBody>
      </p:sp>
    </p:spTree>
    <p:extLst>
      <p:ext uri="{BB962C8B-B14F-4D97-AF65-F5344CB8AC3E}">
        <p14:creationId xmlns:p14="http://schemas.microsoft.com/office/powerpoint/2010/main" val="987679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62E2F-D73E-86BF-9CC6-10D99A8D4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E86EB30-0D15-8EE5-05C5-542E72971F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1FDD0-CAEC-6A3B-3B2C-0AC87B2F31D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54699" y="6378834"/>
            <a:ext cx="51416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0AF0F1-83F4-0746-A551-EEC1F1FEC0BD}" type="slidenum">
              <a:rPr lang="en-US" smtClean="0"/>
              <a:pPr/>
              <a:t>6</a:t>
            </a:fld>
            <a:endParaRPr lang="en-GB" noProof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EBE745-F8F6-E052-DA8E-67AA37B6783D}"/>
              </a:ext>
            </a:extLst>
          </p:cNvPr>
          <p:cNvSpPr txBox="1"/>
          <p:nvPr/>
        </p:nvSpPr>
        <p:spPr>
          <a:xfrm>
            <a:off x="290907" y="130553"/>
            <a:ext cx="3707746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Creating teams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2A360C-E895-27FE-B2C9-299F7024B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771" y="746107"/>
            <a:ext cx="5962143" cy="572119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C3559D-B0C1-DF92-E359-3FD45D27F904}"/>
              </a:ext>
            </a:extLst>
          </p:cNvPr>
          <p:cNvSpPr txBox="1"/>
          <p:nvPr/>
        </p:nvSpPr>
        <p:spPr>
          <a:xfrm>
            <a:off x="844785" y="3213556"/>
            <a:ext cx="481749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Let's do that on-the-fly now...</a:t>
            </a:r>
          </a:p>
        </p:txBody>
      </p:sp>
    </p:spTree>
    <p:extLst>
      <p:ext uri="{BB962C8B-B14F-4D97-AF65-F5344CB8AC3E}">
        <p14:creationId xmlns:p14="http://schemas.microsoft.com/office/powerpoint/2010/main" val="961599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54744-93CA-6FD2-0391-8F6812712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E96AF-F1ED-4680-8B02-278359C4D38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54699" y="6378834"/>
            <a:ext cx="51416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0AF0F1-83F4-0746-A551-EEC1F1FEC0BD}" type="slidenum">
              <a:rPr lang="en-US" smtClean="0"/>
              <a:pPr/>
              <a:t>7</a:t>
            </a:fld>
            <a:endParaRPr lang="en-GB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1C0706-2539-A385-BB44-22BE97B16B8B}"/>
              </a:ext>
            </a:extLst>
          </p:cNvPr>
          <p:cNvSpPr txBox="1"/>
          <p:nvPr/>
        </p:nvSpPr>
        <p:spPr>
          <a:xfrm>
            <a:off x="4400023" y="3244734"/>
            <a:ext cx="339195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Questions?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93A6A2-2B00-CBA3-1F31-D30D8A5F8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7949" y="123353"/>
            <a:ext cx="2502545" cy="445316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494C02-EC6C-1FF7-D0B9-53CD6F8C2109}"/>
              </a:ext>
            </a:extLst>
          </p:cNvPr>
          <p:cNvSpPr txBox="1"/>
          <p:nvPr/>
        </p:nvSpPr>
        <p:spPr>
          <a:xfrm>
            <a:off x="3644233" y="4158538"/>
            <a:ext cx="490353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🕰️ Be back at 16.40 🕰️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3110CE-41D1-F105-8D92-DDFB2113C5BA}"/>
              </a:ext>
            </a:extLst>
          </p:cNvPr>
          <p:cNvGrpSpPr/>
          <p:nvPr/>
        </p:nvGrpSpPr>
        <p:grpSpPr>
          <a:xfrm>
            <a:off x="3305656" y="4826121"/>
            <a:ext cx="5580687" cy="527612"/>
            <a:chOff x="3507172" y="1753911"/>
            <a:chExt cx="5580687" cy="52761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E6F902-6B11-86BF-7BF6-5784EF2A361A}"/>
                </a:ext>
              </a:extLst>
            </p:cNvPr>
            <p:cNvSpPr txBox="1"/>
            <p:nvPr/>
          </p:nvSpPr>
          <p:spPr>
            <a:xfrm>
              <a:off x="3507172" y="1753911"/>
              <a:ext cx="4462760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F0000"/>
                  </a:solidFill>
                </a:rPr>
                <a:t>Only 1 device per team</a:t>
              </a:r>
            </a:p>
          </p:txBody>
        </p:sp>
        <p:pic>
          <p:nvPicPr>
            <p:cNvPr id="9" name="Picture 2" descr="NUC Mini PC - Intel Core i7 1260P - 32GB RAM - 1000GB SSD - WiFi -  Bluetooth - COMPUTERGIGANT">
              <a:extLst>
                <a:ext uri="{FF2B5EF4-FFF2-40B4-BE49-F238E27FC236}">
                  <a16:creationId xmlns:a16="http://schemas.microsoft.com/office/drawing/2014/main" id="{D82E49EF-098F-E57A-3B7D-B49D5CEE31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405" b="18875"/>
            <a:stretch/>
          </p:blipFill>
          <p:spPr bwMode="auto">
            <a:xfrm>
              <a:off x="8219666" y="1789080"/>
              <a:ext cx="868193" cy="492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266" name="Picture 2" descr="Very Happy Dancing GIF by Tennis TV">
            <a:extLst>
              <a:ext uri="{FF2B5EF4-FFF2-40B4-BE49-F238E27FC236}">
                <a16:creationId xmlns:a16="http://schemas.microsoft.com/office/drawing/2014/main" id="{6035AF29-7DD8-E6E3-6DAC-876F17F8A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436" y="137785"/>
            <a:ext cx="5108330" cy="287343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E949C96-7734-98B9-1046-889BB4486EEE}"/>
              </a:ext>
            </a:extLst>
          </p:cNvPr>
          <p:cNvSpPr txBox="1"/>
          <p:nvPr/>
        </p:nvSpPr>
        <p:spPr>
          <a:xfrm>
            <a:off x="3585263" y="2295761"/>
            <a:ext cx="481667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Have fun!</a:t>
            </a:r>
          </a:p>
        </p:txBody>
      </p:sp>
    </p:spTree>
    <p:extLst>
      <p:ext uri="{BB962C8B-B14F-4D97-AF65-F5344CB8AC3E}">
        <p14:creationId xmlns:p14="http://schemas.microsoft.com/office/powerpoint/2010/main" val="392207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8CF70-DEBA-0F46-3B93-479167301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BEE0E-2A0B-F5F7-DE97-9BB01F61DD9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54699" y="6378834"/>
            <a:ext cx="51416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0AF0F1-83F4-0746-A551-EEC1F1FEC0BD}" type="slidenum">
              <a:rPr lang="en-US" smtClean="0"/>
              <a:pPr/>
              <a:t>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18686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DBAFF-CE23-0293-3349-4F2684737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15E34-6D4A-45D9-363E-F2F821DE76A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54699" y="6378834"/>
            <a:ext cx="51416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0AF0F1-83F4-0746-A551-EEC1F1FEC0BD}" type="slidenum">
              <a:rPr lang="en-US" smtClean="0"/>
              <a:pPr/>
              <a:t>9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78245496"/>
      </p:ext>
    </p:extLst>
  </p:cSld>
  <p:clrMapOvr>
    <a:masterClrMapping/>
  </p:clrMapOvr>
</p:sld>
</file>

<file path=ppt/theme/theme1.xml><?xml version="1.0" encoding="utf-8"?>
<a:theme xmlns:a="http://schemas.openxmlformats.org/drawingml/2006/main" name="TenneT-Master16_9">
  <a:themeElements>
    <a:clrScheme name="Tennet">
      <a:dk1>
        <a:srgbClr val="44546A"/>
      </a:dk1>
      <a:lt1>
        <a:sysClr val="window" lastClr="FFFFFF"/>
      </a:lt1>
      <a:dk2>
        <a:srgbClr val="000000"/>
      </a:dk2>
      <a:lt2>
        <a:srgbClr val="F56405"/>
      </a:lt2>
      <a:accent1>
        <a:srgbClr val="003584"/>
      </a:accent1>
      <a:accent2>
        <a:srgbClr val="33A92F"/>
      </a:accent2>
      <a:accent3>
        <a:srgbClr val="32768E"/>
      </a:accent3>
      <a:accent4>
        <a:srgbClr val="1EB3BD"/>
      </a:accent4>
      <a:accent5>
        <a:srgbClr val="485255"/>
      </a:accent5>
      <a:accent6>
        <a:srgbClr val="91A5AE"/>
      </a:accent6>
      <a:hlink>
        <a:srgbClr val="0563C1"/>
      </a:hlink>
      <a:folHlink>
        <a:srgbClr val="954F72"/>
      </a:folHlink>
    </a:clrScheme>
    <a:fontScheme name="Tenne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in slides">
  <a:themeElements>
    <a:clrScheme name="Tennet">
      <a:dk1>
        <a:srgbClr val="44546A"/>
      </a:dk1>
      <a:lt1>
        <a:sysClr val="window" lastClr="FFFFFF"/>
      </a:lt1>
      <a:dk2>
        <a:srgbClr val="000000"/>
      </a:dk2>
      <a:lt2>
        <a:srgbClr val="F56405"/>
      </a:lt2>
      <a:accent1>
        <a:srgbClr val="003584"/>
      </a:accent1>
      <a:accent2>
        <a:srgbClr val="33A92F"/>
      </a:accent2>
      <a:accent3>
        <a:srgbClr val="32768E"/>
      </a:accent3>
      <a:accent4>
        <a:srgbClr val="1EB3BD"/>
      </a:accent4>
      <a:accent5>
        <a:srgbClr val="485255"/>
      </a:accent5>
      <a:accent6>
        <a:srgbClr val="91A5AE"/>
      </a:accent6>
      <a:hlink>
        <a:srgbClr val="0563C1"/>
      </a:hlink>
      <a:folHlink>
        <a:srgbClr val="954F72"/>
      </a:folHlink>
    </a:clrScheme>
    <a:fontScheme name="Tenne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defRPr sz="15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ividers">
  <a:themeElements>
    <a:clrScheme name="Tennet">
      <a:dk1>
        <a:sysClr val="windowText" lastClr="000000"/>
      </a:dk1>
      <a:lt1>
        <a:sysClr val="window" lastClr="FFFFFF"/>
      </a:lt1>
      <a:dk2>
        <a:srgbClr val="44546A"/>
      </a:dk2>
      <a:lt2>
        <a:srgbClr val="F56405"/>
      </a:lt2>
      <a:accent1>
        <a:srgbClr val="003584"/>
      </a:accent1>
      <a:accent2>
        <a:srgbClr val="33A92F"/>
      </a:accent2>
      <a:accent3>
        <a:srgbClr val="32768E"/>
      </a:accent3>
      <a:accent4>
        <a:srgbClr val="1EB3BD"/>
      </a:accent4>
      <a:accent5>
        <a:srgbClr val="485255"/>
      </a:accent5>
      <a:accent6>
        <a:srgbClr val="91A5AE"/>
      </a:accent6>
      <a:hlink>
        <a:srgbClr val="0563C1"/>
      </a:hlink>
      <a:folHlink>
        <a:srgbClr val="954F72"/>
      </a:folHlink>
    </a:clrScheme>
    <a:fontScheme name="Tenne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End Card">
  <a:themeElements>
    <a:clrScheme name="Tennet">
      <a:dk1>
        <a:sysClr val="windowText" lastClr="000000"/>
      </a:dk1>
      <a:lt1>
        <a:sysClr val="window" lastClr="FFFFFF"/>
      </a:lt1>
      <a:dk2>
        <a:srgbClr val="44546A"/>
      </a:dk2>
      <a:lt2>
        <a:srgbClr val="F56405"/>
      </a:lt2>
      <a:accent1>
        <a:srgbClr val="003584"/>
      </a:accent1>
      <a:accent2>
        <a:srgbClr val="33A92F"/>
      </a:accent2>
      <a:accent3>
        <a:srgbClr val="32768E"/>
      </a:accent3>
      <a:accent4>
        <a:srgbClr val="1EB3BD"/>
      </a:accent4>
      <a:accent5>
        <a:srgbClr val="485255"/>
      </a:accent5>
      <a:accent6>
        <a:srgbClr val="91A5AE"/>
      </a:accent6>
      <a:hlink>
        <a:srgbClr val="0563C1"/>
      </a:hlink>
      <a:folHlink>
        <a:srgbClr val="954F72"/>
      </a:folHlink>
    </a:clrScheme>
    <a:fontScheme name="Tenne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tIns="90000" bIns="90000" rtlCol="0">
        <a:normAutofit lnSpcReduction="10000"/>
      </a:bodyPr>
      <a:lstStyle>
        <a:defPPr algn="ctr">
          <a:defRPr sz="1400" b="1" kern="1200" dirty="0" smtClean="0">
            <a:solidFill>
              <a:schemeClr val="accent5"/>
            </a:solidFill>
            <a:effectLst/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D89D2D51789941AB265F68F88A2F12" ma:contentTypeVersion="13" ma:contentTypeDescription="Create a new document." ma:contentTypeScope="" ma:versionID="d0dda15414c3b4780b14ed7d91b684d5">
  <xsd:schema xmlns:xsd="http://www.w3.org/2001/XMLSchema" xmlns:xs="http://www.w3.org/2001/XMLSchema" xmlns:p="http://schemas.microsoft.com/office/2006/metadata/properties" xmlns:ns2="f8044453-b15d-424b-bf48-3ee0d6b707ea" xmlns:ns3="559e7fcd-0766-4025-8f7f-1f72057e6a75" targetNamespace="http://schemas.microsoft.com/office/2006/metadata/properties" ma:root="true" ma:fieldsID="5cdb0252628514d6adf0d3ab4e338080" ns2:_="" ns3:_="">
    <xsd:import namespace="f8044453-b15d-424b-bf48-3ee0d6b707ea"/>
    <xsd:import namespace="559e7fcd-0766-4025-8f7f-1f72057e6a7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lcf76f155ced4ddcb4097134ff3c332f" minOccurs="0"/>
                <xsd:element ref="ns2:TaxCatchAll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44453-b15d-424b-bf48-3ee0d6b707e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2e74696d-0d77-4bb6-a615-1d4a7a937919}" ma:internalName="TaxCatchAll" ma:showField="CatchAllData" ma:web="f8044453-b15d-424b-bf48-3ee0d6b707e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9e7fcd-0766-4025-8f7f-1f72057e6a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2220e892-12dc-4e56-b168-53371d59d0e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59e7fcd-0766-4025-8f7f-1f72057e6a75">
      <Terms xmlns="http://schemas.microsoft.com/office/infopath/2007/PartnerControls"/>
    </lcf76f155ced4ddcb4097134ff3c332f>
    <TaxCatchAll xmlns="f8044453-b15d-424b-bf48-3ee0d6b707ea" xsi:nil="true"/>
  </documentManagement>
</p:properties>
</file>

<file path=customXml/itemProps1.xml><?xml version="1.0" encoding="utf-8"?>
<ds:datastoreItem xmlns:ds="http://schemas.openxmlformats.org/officeDocument/2006/customXml" ds:itemID="{CE318500-000C-4425-9449-11BEC912E0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8044453-b15d-424b-bf48-3ee0d6b707ea"/>
    <ds:schemaRef ds:uri="559e7fcd-0766-4025-8f7f-1f72057e6a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4564506-DA1A-40E4-BB36-89A3134F354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F856DCC-FA03-4D05-8417-604952E8E86E}">
  <ds:schemaRefs>
    <ds:schemaRef ds:uri="c0f813f4-0098-447d-8c11-8a7349a80d99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559e7fcd-0766-4025-8f7f-1f72057e6a75"/>
    <ds:schemaRef ds:uri="f8044453-b15d-424b-bf48-3ee0d6b707e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TenneT-Master16_9</Template>
  <TotalTime>18492</TotalTime>
  <Words>888</Words>
  <Application>Microsoft Macintosh PowerPoint</Application>
  <PresentationFormat>Widescreen</PresentationFormat>
  <Paragraphs>158</Paragraphs>
  <Slides>31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.SF NS</vt:lpstr>
      <vt:lpstr>.Lucida Grande UI Regular</vt:lpstr>
      <vt:lpstr>Calibri</vt:lpstr>
      <vt:lpstr>Wingdings</vt:lpstr>
      <vt:lpstr>TenneT-Master16_9</vt:lpstr>
      <vt:lpstr>Main slides</vt:lpstr>
      <vt:lpstr>Dividers</vt:lpstr>
      <vt:lpstr>End Card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TenneT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Document Control - DW5</dc:title>
  <dc:creator>Faiella, Luis Mariano</dc:creator>
  <cp:lastModifiedBy>Bakhuis, Dennis</cp:lastModifiedBy>
  <cp:revision>168</cp:revision>
  <dcterms:created xsi:type="dcterms:W3CDTF">2020-07-30T06:53:11Z</dcterms:created>
  <dcterms:modified xsi:type="dcterms:W3CDTF">2024-11-27T11:02:37Z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0x01010009D89D2D51789941AB265F68F88A2F12</vt:lpwstr>
  </property>
  <property fmtid="{D5CDD505-2E9C-101B-9397-08002B2CF9AE}" pid="3" name="TenneT_CaseTypeTaxHTField0">
    <vt:lpwstr>Use case|91eeaf1e-9cda-43c2-9297-7d806a0fa535</vt:lpwstr>
  </property>
  <property fmtid="{D5CDD505-2E9C-101B-9397-08002B2CF9AE}" pid="4" name="TenneT_CaseType">
    <vt:lpwstr>14;#Use case|91eeaf1e-9cda-43c2-9297-7d806a0fa535</vt:lpwstr>
  </property>
  <property fmtid="{D5CDD505-2E9C-101B-9397-08002B2CF9AE}" pid="5" name="TenneT_CaseStatusTaxHTField0">
    <vt:lpwstr>Active|39b1793e-f594-48d7-8436-bc3ff8cdedf4</vt:lpwstr>
  </property>
  <property fmtid="{D5CDD505-2E9C-101B-9397-08002B2CF9AE}" pid="6" name="TaxKeyword">
    <vt:lpwstr/>
  </property>
  <property fmtid="{D5CDD505-2E9C-101B-9397-08002B2CF9AE}" pid="7" name="TenneT_DocumentStatus">
    <vt:lpwstr>10;#Final|a18dbe06-1ea0-425f-983b-422fdd06b0b9</vt:lpwstr>
  </property>
  <property fmtid="{D5CDD505-2E9C-101B-9397-08002B2CF9AE}" pid="8" name="TenneT_DocumentType">
    <vt:lpwstr>88;#Presentation|b9c7dd01-b567-484b-bdd2-c111447b050d</vt:lpwstr>
  </property>
  <property fmtid="{D5CDD505-2E9C-101B-9397-08002B2CF9AE}" pid="9" name="TenneT_Confidentiality">
    <vt:lpwstr>6;#C2 - Internal Information|eca858e3-5a7b-44af-8aa1-85cb0c880109</vt:lpwstr>
  </property>
  <property fmtid="{D5CDD505-2E9C-101B-9397-08002B2CF9AE}" pid="10" name="TenneT_CaseStatus">
    <vt:lpwstr>3;#Active|39b1793e-f594-48d7-8436-bc3ff8cdedf4</vt:lpwstr>
  </property>
  <property fmtid="{D5CDD505-2E9C-101B-9397-08002B2CF9AE}" pid="11" name="_dlc_DocIdItemGuid">
    <vt:lpwstr>29f82ff9-9afa-43eb-99c8-e558bad88a7c</vt:lpwstr>
  </property>
  <property fmtid="{D5CDD505-2E9C-101B-9397-08002B2CF9AE}" pid="12" name="MSIP_Label_6e118e09-08be-4360-a815-3fc29828016d_Enabled">
    <vt:lpwstr>true</vt:lpwstr>
  </property>
  <property fmtid="{D5CDD505-2E9C-101B-9397-08002B2CF9AE}" pid="13" name="MSIP_Label_6e118e09-08be-4360-a815-3fc29828016d_SetDate">
    <vt:lpwstr>2024-03-06T14:04:45Z</vt:lpwstr>
  </property>
  <property fmtid="{D5CDD505-2E9C-101B-9397-08002B2CF9AE}" pid="14" name="MSIP_Label_6e118e09-08be-4360-a815-3fc29828016d_Method">
    <vt:lpwstr>Standard</vt:lpwstr>
  </property>
  <property fmtid="{D5CDD505-2E9C-101B-9397-08002B2CF9AE}" pid="15" name="MSIP_Label_6e118e09-08be-4360-a815-3fc29828016d_Name">
    <vt:lpwstr>Internal</vt:lpwstr>
  </property>
  <property fmtid="{D5CDD505-2E9C-101B-9397-08002B2CF9AE}" pid="16" name="MSIP_Label_6e118e09-08be-4360-a815-3fc29828016d_SiteId">
    <vt:lpwstr>15b734ef-4a07-47e7-90f4-22cc84a7af23</vt:lpwstr>
  </property>
  <property fmtid="{D5CDD505-2E9C-101B-9397-08002B2CF9AE}" pid="17" name="MSIP_Label_6e118e09-08be-4360-a815-3fc29828016d_ActionId">
    <vt:lpwstr>d70b0fbf-4463-4748-bf6f-7bb1c0872ee3</vt:lpwstr>
  </property>
  <property fmtid="{D5CDD505-2E9C-101B-9397-08002B2CF9AE}" pid="18" name="MSIP_Label_6e118e09-08be-4360-a815-3fc29828016d_ContentBits">
    <vt:lpwstr>0</vt:lpwstr>
  </property>
</Properties>
</file>